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6"/>
  </p:notesMasterIdLst>
  <p:handoutMasterIdLst>
    <p:handoutMasterId r:id="rId7"/>
  </p:handoutMasterIdLst>
  <p:sldIdLst>
    <p:sldId id="281" r:id="rId5"/>
  </p:sldIdLst>
  <p:sldSz cx="12192000" cy="6858000"/>
  <p:notesSz cx="6858000" cy="9144000"/>
  <p:defaultTextStyle>
    <a:defPPr>
      <a:defRPr lang="de-DE"/>
    </a:defPPr>
    <a:lvl1pPr marL="0" indent="0" algn="l" defTabSz="914400" rtl="0" eaLnBrk="1" latinLnBrk="0" hangingPunct="1">
      <a:lnSpc>
        <a:spcPct val="98000"/>
      </a:lnSpc>
      <a:spcBef>
        <a:spcPts val="0"/>
      </a:spcBef>
      <a:buFont typeface="+mj-lt"/>
      <a:buNone/>
      <a:defRPr sz="1600" kern="1200" spc="-10" baseline="0">
        <a:solidFill>
          <a:schemeClr val="tx1"/>
        </a:solidFill>
        <a:latin typeface="+mn-lt"/>
        <a:ea typeface="+mn-ea"/>
        <a:cs typeface="+mn-cs"/>
      </a:defRPr>
    </a:lvl1pPr>
    <a:lvl2pPr marL="174625" indent="-174625" algn="l" defTabSz="914400" rtl="0" eaLnBrk="1" latinLnBrk="0" hangingPunct="1">
      <a:lnSpc>
        <a:spcPct val="98000"/>
      </a:lnSpc>
      <a:spcBef>
        <a:spcPts val="0"/>
      </a:spcBef>
      <a:buFont typeface="Source Sans Pro" panose="020B0503030403020204" pitchFamily="34" charset="0"/>
      <a:buChar char="―"/>
      <a:defRPr sz="1600" kern="1200" spc="-10" baseline="0">
        <a:solidFill>
          <a:schemeClr val="tx1"/>
        </a:solidFill>
        <a:latin typeface="+mn-lt"/>
        <a:ea typeface="+mn-ea"/>
        <a:cs typeface="+mn-cs"/>
      </a:defRPr>
    </a:lvl2pPr>
    <a:lvl3pPr marL="360363" indent="-185738" algn="l" defTabSz="914400" rtl="0" eaLnBrk="1" latinLnBrk="0" hangingPunct="1">
      <a:lnSpc>
        <a:spcPct val="98000"/>
      </a:lnSpc>
      <a:spcBef>
        <a:spcPts val="0"/>
      </a:spcBef>
      <a:buFont typeface="Source Sans Pro" panose="020B0503030403020204" pitchFamily="34" charset="0"/>
      <a:buChar char="―"/>
      <a:defRPr sz="1600" kern="1200" spc="-10" baseline="0">
        <a:solidFill>
          <a:schemeClr val="tx1"/>
        </a:solidFill>
        <a:latin typeface="+mn-lt"/>
        <a:ea typeface="+mn-ea"/>
        <a:cs typeface="+mn-cs"/>
      </a:defRPr>
    </a:lvl3pPr>
    <a:lvl4pPr marL="534988" indent="-174625" algn="l" defTabSz="914400" rtl="0" eaLnBrk="1" latinLnBrk="0" hangingPunct="1">
      <a:lnSpc>
        <a:spcPct val="98000"/>
      </a:lnSpc>
      <a:spcBef>
        <a:spcPts val="0"/>
      </a:spcBef>
      <a:buFont typeface="Source Sans Pro" panose="020B0503030403020204" pitchFamily="34" charset="0"/>
      <a:buChar char="―"/>
      <a:defRPr sz="1600" kern="1200" spc="-10" baseline="0">
        <a:solidFill>
          <a:schemeClr val="tx1"/>
        </a:solidFill>
        <a:latin typeface="+mn-lt"/>
        <a:ea typeface="+mn-ea"/>
        <a:cs typeface="+mn-cs"/>
      </a:defRPr>
    </a:lvl4pPr>
    <a:lvl5pPr marL="719138" indent="-184150" algn="l" defTabSz="914400" rtl="0" eaLnBrk="1" latinLnBrk="0" hangingPunct="1">
      <a:lnSpc>
        <a:spcPct val="98000"/>
      </a:lnSpc>
      <a:spcBef>
        <a:spcPts val="0"/>
      </a:spcBef>
      <a:buFont typeface="Source Sans Pro" panose="020B0503030403020204" pitchFamily="34" charset="0"/>
      <a:buChar char="―"/>
      <a:defRPr sz="1600" kern="1200" spc="-10" baseline="0">
        <a:solidFill>
          <a:schemeClr val="tx1"/>
        </a:solidFill>
        <a:latin typeface="+mn-lt"/>
        <a:ea typeface="+mn-ea"/>
        <a:cs typeface="+mn-cs"/>
      </a:defRPr>
    </a:lvl5pPr>
    <a:lvl6pPr marL="25146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9718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4290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886200" indent="-228600" algn="l" defTabSz="914400" rtl="0" eaLnBrk="1" latinLnBrk="0" hangingPunct="1">
      <a:lnSpc>
        <a:spcPct val="90000"/>
      </a:lnSpc>
      <a:spcBef>
        <a:spcPts val="500"/>
      </a:spcBef>
      <a:buFont typeface="Arial" panose="020B0604020202020204" pitchFamily="34" charset="0"/>
      <a:buChar char="•"/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9152458D-D975-4659-9756-A6BAF0E2F024}">
          <p14:sldIdLst>
            <p14:sldId id="28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80"/>
    <a:srgbClr val="F7F7F7"/>
    <a:srgbClr val="0028A5"/>
    <a:srgbClr val="FF66FF"/>
    <a:srgbClr val="A4D233"/>
    <a:srgbClr val="FFFFFF"/>
    <a:srgbClr val="F1F3F3"/>
    <a:srgbClr val="E5EAE9"/>
    <a:srgbClr val="E1D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A20E951-F767-40FB-8981-BDCADE0C3650}">
  <a:tblStyle styleId="{CA20E951-F767-40FB-8981-BDCADE0C3650}" styleName="UZH Standard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 w="4233" cmpd="sng">
              <a:solidFill>
                <a:schemeClr val="dk1"/>
              </a:solidFill>
            </a:ln>
          </a:bottom>
          <a:insideH>
            <a:ln w="4233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>
        <a:schemeClr val="dk1"/>
      </a:tcTxStyle>
      <a:tcStyle>
        <a:tcBdr/>
        <a:fill>
          <a:noFill/>
        </a:fill>
      </a:tcStyle>
    </a:band1H>
    <a:band2H>
      <a:tcTxStyle>
        <a:schemeClr val="dk1"/>
      </a:tcTxStyle>
      <a:tcStyle>
        <a:tcBdr/>
        <a:fill>
          <a:noFill/>
        </a:fill>
      </a:tcStyle>
    </a:band2H>
    <a:band1V>
      <a:tcTxStyle>
        <a:schemeClr val="dk1"/>
      </a:tcTxStyle>
      <a:tcStyle>
        <a:tcBdr/>
        <a:fill>
          <a:noFill/>
        </a:fill>
      </a:tcStyle>
    </a:band1V>
    <a:band2V>
      <a:tcTxStyle>
        <a:schemeClr val="dk1"/>
      </a:tcTxStyle>
      <a:tcStyle>
        <a:tcBdr/>
        <a:fill>
          <a:noFill/>
        </a:fill>
      </a:tcStyle>
    </a:band2V>
    <a:lastCol>
      <a:tcTxStyle>
        <a:fontRef idx="major"/>
        <a:schemeClr val="dk1"/>
      </a:tcTxStyle>
      <a:tcStyle>
        <a:tcBdr/>
        <a:fill>
          <a:noFill/>
        </a:fill>
      </a:tcStyle>
    </a:lastCol>
    <a:firstCol>
      <a:tcTxStyle>
        <a:fontRef idx="major"/>
        <a:schemeClr val="dk1"/>
      </a:tcTxStyle>
      <a:tcStyle>
        <a:tcBdr/>
        <a:fill>
          <a:noFill/>
        </a:fill>
      </a:tcStyle>
    </a:firstCol>
    <a:lastRow>
      <a:tcTxStyle>
        <a:fontRef idx="major"/>
        <a:schemeClr val="dk1"/>
      </a:tcTxStyle>
      <a:tcStyle>
        <a:tcBdr>
          <a:top>
            <a:ln w="4233" cmpd="sng">
              <a:solidFill>
                <a:schemeClr val="dk1"/>
              </a:solidFill>
            </a:ln>
          </a:top>
          <a:bottom>
            <a:ln w="4233" cmpd="sng">
              <a:solidFill>
                <a:schemeClr val="dk1"/>
              </a:solidFill>
            </a:ln>
          </a:bottom>
        </a:tcBdr>
        <a:fill>
          <a:noFill/>
        </a:fill>
      </a:tcStyle>
    </a:lastRow>
    <a:firstRow>
      <a:tcTxStyle b="on">
        <a:fontRef idx="major"/>
        <a:schemeClr val="dk1"/>
      </a:tcTxStyle>
      <a:tcStyle>
        <a:tcBdr>
          <a:top>
            <a:ln>
              <a:noFill/>
            </a:ln>
          </a:top>
          <a:bottom>
            <a:ln w="12700" cmpd="sng">
              <a:solidFill>
                <a:schemeClr val="dk1"/>
              </a:solidFill>
            </a:ln>
          </a:bottom>
        </a:tcBdr>
        <a:fill>
          <a:noFill/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 autoAdjust="0"/>
    <p:restoredTop sz="96327" autoAdjust="0"/>
  </p:normalViewPr>
  <p:slideViewPr>
    <p:cSldViewPr showGuides="1">
      <p:cViewPr varScale="1">
        <p:scale>
          <a:sx n="124" d="100"/>
          <a:sy n="124" d="100"/>
        </p:scale>
        <p:origin x="544" y="168"/>
      </p:cViewPr>
      <p:guideLst/>
    </p:cSldViewPr>
  </p:slideViewPr>
  <p:outlineViewPr>
    <p:cViewPr>
      <p:scale>
        <a:sx n="33" d="100"/>
        <a:sy n="33" d="100"/>
      </p:scale>
      <p:origin x="0" y="-4079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233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76672" y="229395"/>
            <a:ext cx="4320480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1200"/>
            </a:lvl1pPr>
          </a:lstStyle>
          <a:p>
            <a:r>
              <a:rPr lang="de-CH" sz="900"/>
              <a:t>Kopfzeilentext</a:t>
            </a:r>
            <a:endParaRPr lang="de-CH" sz="90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137720" y="229395"/>
            <a:ext cx="1243608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1200"/>
            </a:lvl1pPr>
          </a:lstStyle>
          <a:p>
            <a:fld id="{EEC665CA-D682-48EC-95D2-126FD6449D65}" type="datetime1">
              <a:rPr lang="de-CH" sz="900" smtClean="0"/>
              <a:t>24.01.24</a:t>
            </a:fld>
            <a:endParaRPr lang="de-CH" sz="90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76672" y="8489144"/>
            <a:ext cx="4320480" cy="331331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/>
            </a:lvl1pPr>
          </a:lstStyle>
          <a:p>
            <a:r>
              <a:rPr lang="de-CH" sz="900"/>
              <a:t>Fusszeilentext</a:t>
            </a:r>
            <a:endParaRPr lang="de-CH" sz="9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137720" y="8489146"/>
            <a:ext cx="1243608" cy="33132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/>
            </a:lvl1pPr>
          </a:lstStyle>
          <a:p>
            <a:fld id="{2CEDAA2C-602C-494B-9BFF-F0D7FF14E319}" type="slidenum">
              <a:rPr lang="de-CH" sz="900" smtClean="0"/>
              <a:t>‹Nr.›</a:t>
            </a:fld>
            <a:endParaRPr lang="de-CH" sz="900" dirty="0"/>
          </a:p>
        </p:txBody>
      </p:sp>
    </p:spTree>
    <p:extLst>
      <p:ext uri="{BB962C8B-B14F-4D97-AF65-F5344CB8AC3E}">
        <p14:creationId xmlns:p14="http://schemas.microsoft.com/office/powerpoint/2010/main" val="16250026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lienbildplatzhalter 11"/>
          <p:cNvSpPr>
            <a:spLocks noGrp="1" noRot="1" noChangeAspect="1"/>
          </p:cNvSpPr>
          <p:nvPr>
            <p:ph type="sldImg" idx="2"/>
          </p:nvPr>
        </p:nvSpPr>
        <p:spPr>
          <a:xfrm>
            <a:off x="764704" y="899592"/>
            <a:ext cx="5560412" cy="3127732"/>
          </a:xfrm>
          <a:prstGeom prst="rect">
            <a:avLst/>
          </a:prstGeom>
          <a:noFill/>
          <a:ln w="3175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4"/>
          </p:nvPr>
        </p:nvSpPr>
        <p:spPr>
          <a:xfrm>
            <a:off x="775244" y="8712000"/>
            <a:ext cx="2230428" cy="179512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900"/>
            </a:lvl1pPr>
          </a:lstStyle>
          <a:p>
            <a:r>
              <a:rPr lang="de-CH" dirty="0"/>
              <a:t>Fusszeilentext</a:t>
            </a:r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5"/>
          </p:nvPr>
        </p:nvSpPr>
        <p:spPr>
          <a:xfrm>
            <a:off x="5462663" y="8712000"/>
            <a:ext cx="871173" cy="179512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900"/>
            </a:lvl1pPr>
          </a:lstStyle>
          <a:p>
            <a:fld id="{83C81C81-E364-4366-A610-2DB15FF98538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16" name="Notizenplatzhalter 15"/>
          <p:cNvSpPr>
            <a:spLocks noGrp="1"/>
          </p:cNvSpPr>
          <p:nvPr>
            <p:ph type="body" sz="quarter" idx="3"/>
          </p:nvPr>
        </p:nvSpPr>
        <p:spPr>
          <a:xfrm>
            <a:off x="773424" y="4283968"/>
            <a:ext cx="5560412" cy="4248472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7" name="Datumsplatzhalter 16"/>
          <p:cNvSpPr>
            <a:spLocks noGrp="1"/>
          </p:cNvSpPr>
          <p:nvPr>
            <p:ph type="dt" idx="1"/>
          </p:nvPr>
        </p:nvSpPr>
        <p:spPr>
          <a:xfrm>
            <a:off x="4229809" y="425838"/>
            <a:ext cx="2095308" cy="185722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900"/>
            </a:lvl1pPr>
          </a:lstStyle>
          <a:p>
            <a:fld id="{A17AAF7D-4283-4014-80F4-26E915FEAC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18" name="Kopfzeilenplatzhalter 17"/>
          <p:cNvSpPr>
            <a:spLocks noGrp="1"/>
          </p:cNvSpPr>
          <p:nvPr>
            <p:ph type="hdr" sz="quarter"/>
          </p:nvPr>
        </p:nvSpPr>
        <p:spPr>
          <a:xfrm>
            <a:off x="764704" y="432000"/>
            <a:ext cx="3249080" cy="179560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900"/>
            </a:lvl1pPr>
          </a:lstStyle>
          <a:p>
            <a:r>
              <a:rPr lang="de-CH"/>
              <a:t>Kopfzeilentext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170970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spcAft>
        <a:spcPts val="60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177800" indent="-177800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357188" indent="-179388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534988" indent="-177800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720725" indent="-185738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875" y="1078185"/>
            <a:ext cx="11652249" cy="5513115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 anchorCtr="0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2D3C48-FDED-470C-908E-96B5A0DD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2192000" y="7200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8B2F51-FE27-4B05-A169-62F7E9E3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12192000" y="152795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D7C1A0D-0D46-4AD6-A4E0-C34A72CE2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2192000" y="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99E961D6-F750-1FDF-0BD7-64E7680110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82" y="263785"/>
            <a:ext cx="1590020" cy="550800"/>
          </a:xfrm>
          <a:prstGeom prst="rect">
            <a:avLst/>
          </a:prstGeom>
        </p:spPr>
      </p:pic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500B2A4-A548-86D9-6FFA-57A63AC10C6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2440388"/>
            <a:ext cx="3710544" cy="1516918"/>
          </a:xfrm>
          <a:solidFill>
            <a:schemeClr val="bg1"/>
          </a:solidFill>
        </p:spPr>
        <p:txBody>
          <a:bodyPr wrap="none" lIns="270000" tIns="154800" rIns="248400" bIns="180000">
            <a:spAutoFit/>
          </a:bodyPr>
          <a:lstStyle>
            <a:lvl1pPr>
              <a:lnSpc>
                <a:spcPct val="97000"/>
              </a:lnSpc>
              <a:defRPr sz="3000" b="1"/>
            </a:lvl1pPr>
            <a:lvl2pPr marL="0" indent="0">
              <a:lnSpc>
                <a:spcPct val="100000"/>
              </a:lnSpc>
              <a:spcBef>
                <a:spcPts val="700"/>
              </a:spcBef>
              <a:buFontTx/>
              <a:buNone/>
              <a:defRPr sz="2000" b="0"/>
            </a:lvl2pPr>
            <a:lvl3pPr marL="0" indent="0">
              <a:lnSpc>
                <a:spcPct val="103000"/>
              </a:lnSpc>
              <a:spcBef>
                <a:spcPts val="700"/>
              </a:spcBef>
              <a:buFontTx/>
              <a:buNone/>
              <a:defRPr sz="1600" b="0"/>
            </a:lvl3pPr>
            <a:lvl4pPr>
              <a:lnSpc>
                <a:spcPct val="83000"/>
              </a:lnSpc>
              <a:defRPr sz="4700" b="1"/>
            </a:lvl4pPr>
            <a:lvl5pPr>
              <a:lnSpc>
                <a:spcPct val="83000"/>
              </a:lnSpc>
              <a:defRPr sz="4700" b="1"/>
            </a:lvl5pPr>
          </a:lstStyle>
          <a:p>
            <a:pPr lvl="0"/>
            <a:r>
              <a:rPr lang="de-CH" noProof="0" dirty="0"/>
              <a:t>Titel hinzufügen</a:t>
            </a:r>
          </a:p>
          <a:p>
            <a:pPr lvl="1"/>
            <a:r>
              <a:rPr lang="de-CH" noProof="0" dirty="0"/>
              <a:t>Zweite Ebene (Untertitel)</a:t>
            </a:r>
          </a:p>
          <a:p>
            <a:pPr lvl="2"/>
            <a:r>
              <a:rPr lang="de-CH" noProof="0" dirty="0"/>
              <a:t>Dritte Ebene (Vorname Name/Datum)</a:t>
            </a:r>
          </a:p>
        </p:txBody>
      </p:sp>
    </p:spTree>
    <p:extLst>
      <p:ext uri="{BB962C8B-B14F-4D97-AF65-F5344CB8AC3E}">
        <p14:creationId xmlns:p14="http://schemas.microsoft.com/office/powerpoint/2010/main" val="3891886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875" y="273378"/>
            <a:ext cx="11652249" cy="6314748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2D3C48-FDED-470C-908E-96B5A0DD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2192000" y="7200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8B2F51-FE27-4B05-A169-62F7E9E3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12192000" y="152795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D7C1A0D-0D46-4AD6-A4E0-C34A72CE2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2192000" y="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3" name="Textplatzhalter 4">
            <a:extLst>
              <a:ext uri="{FF2B5EF4-FFF2-40B4-BE49-F238E27FC236}">
                <a16:creationId xmlns:a16="http://schemas.microsoft.com/office/drawing/2014/main" id="{C29F396F-B178-E66F-3662-2CC65CD8A7B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2440388"/>
            <a:ext cx="3710544" cy="1516918"/>
          </a:xfrm>
          <a:solidFill>
            <a:schemeClr val="bg1"/>
          </a:solidFill>
        </p:spPr>
        <p:txBody>
          <a:bodyPr wrap="none" lIns="270000" tIns="154800" rIns="248400" bIns="180000">
            <a:spAutoFit/>
          </a:bodyPr>
          <a:lstStyle>
            <a:lvl1pPr>
              <a:lnSpc>
                <a:spcPct val="97000"/>
              </a:lnSpc>
              <a:defRPr sz="3000" b="1"/>
            </a:lvl1pPr>
            <a:lvl2pPr marL="0" indent="0">
              <a:lnSpc>
                <a:spcPct val="100000"/>
              </a:lnSpc>
              <a:spcBef>
                <a:spcPts val="700"/>
              </a:spcBef>
              <a:buFontTx/>
              <a:buNone/>
              <a:defRPr sz="2000" b="0"/>
            </a:lvl2pPr>
            <a:lvl3pPr marL="0" indent="0">
              <a:lnSpc>
                <a:spcPct val="103000"/>
              </a:lnSpc>
              <a:spcBef>
                <a:spcPts val="700"/>
              </a:spcBef>
              <a:buFontTx/>
              <a:buNone/>
              <a:defRPr sz="1600" b="0"/>
            </a:lvl3pPr>
            <a:lvl4pPr>
              <a:lnSpc>
                <a:spcPct val="83000"/>
              </a:lnSpc>
              <a:defRPr sz="4700" b="1"/>
            </a:lvl4pPr>
            <a:lvl5pPr>
              <a:lnSpc>
                <a:spcPct val="83000"/>
              </a:lnSpc>
              <a:defRPr sz="4700" b="1"/>
            </a:lvl5pPr>
          </a:lstStyle>
          <a:p>
            <a:pPr lvl="0"/>
            <a:r>
              <a:rPr lang="de-CH" noProof="0" dirty="0"/>
              <a:t>Titel hinzufügen</a:t>
            </a:r>
          </a:p>
          <a:p>
            <a:pPr lvl="1"/>
            <a:r>
              <a:rPr lang="de-CH" noProof="0" dirty="0"/>
              <a:t>Zweite Ebene (Untertitel)</a:t>
            </a:r>
          </a:p>
          <a:p>
            <a:pPr lvl="2"/>
            <a:r>
              <a:rPr lang="de-CH" noProof="0" dirty="0"/>
              <a:t>Dritte Ebene (Vorname Name/Datum)</a:t>
            </a:r>
          </a:p>
        </p:txBody>
      </p:sp>
    </p:spTree>
    <p:extLst>
      <p:ext uri="{BB962C8B-B14F-4D97-AF65-F5344CB8AC3E}">
        <p14:creationId xmlns:p14="http://schemas.microsoft.com/office/powerpoint/2010/main" val="22600387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mit Universitätseinh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875" y="1080000"/>
            <a:ext cx="11652249" cy="5513115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2D3C48-FDED-470C-908E-96B5A0DD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2192000" y="7200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8B2F51-FE27-4B05-A169-62F7E9E3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12192000" y="152795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D7C1A0D-0D46-4AD6-A4E0-C34A72CE2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2192000" y="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99E961D6-F750-1FDF-0BD7-64E7680110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82" y="263785"/>
            <a:ext cx="1590020" cy="550800"/>
          </a:xfrm>
          <a:prstGeom prst="rect">
            <a:avLst/>
          </a:prstGeom>
        </p:spPr>
      </p:pic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7D526C9F-D78C-A1C8-B22D-122736EC2F5E}"/>
              </a:ext>
            </a:extLst>
          </p:cNvPr>
          <p:cNvCxnSpPr/>
          <p:nvPr userDrawn="1"/>
        </p:nvCxnSpPr>
        <p:spPr>
          <a:xfrm>
            <a:off x="2134800" y="268547"/>
            <a:ext cx="0" cy="540000"/>
          </a:xfrm>
          <a:prstGeom prst="line">
            <a:avLst/>
          </a:prstGeom>
          <a:ln w="6350">
            <a:solidFill>
              <a:srgbClr val="808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platzhalter 12">
            <a:extLst>
              <a:ext uri="{FF2B5EF4-FFF2-40B4-BE49-F238E27FC236}">
                <a16:creationId xmlns:a16="http://schemas.microsoft.com/office/drawing/2014/main" id="{7B00AE1C-C971-C5C1-1DCB-41F3370C34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12000" y="273049"/>
            <a:ext cx="3465505" cy="535498"/>
          </a:xfrm>
        </p:spPr>
        <p:txBody>
          <a:bodyPr anchor="ctr"/>
          <a:lstStyle>
            <a:lvl1pPr>
              <a:lnSpc>
                <a:spcPct val="97000"/>
              </a:lnSpc>
              <a:defRPr sz="1300" spc="-20" baseline="0"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de-CH" noProof="0" dirty="0"/>
              <a:t>Universitätseinheit</a:t>
            </a:r>
            <a:br>
              <a:rPr lang="de-CH" noProof="0" dirty="0"/>
            </a:br>
            <a:r>
              <a:rPr lang="de-CH" noProof="0" dirty="0"/>
              <a:t>Zweizeilig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EEBEE38-90C0-68F8-53F6-37ACBFF1050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" y="2440388"/>
            <a:ext cx="3710544" cy="1516918"/>
          </a:xfrm>
          <a:solidFill>
            <a:schemeClr val="bg1"/>
          </a:solidFill>
        </p:spPr>
        <p:txBody>
          <a:bodyPr wrap="none" lIns="270000" tIns="154800" rIns="248400" bIns="180000">
            <a:spAutoFit/>
          </a:bodyPr>
          <a:lstStyle>
            <a:lvl1pPr>
              <a:lnSpc>
                <a:spcPct val="97000"/>
              </a:lnSpc>
              <a:defRPr sz="3000" b="1"/>
            </a:lvl1pPr>
            <a:lvl2pPr marL="0" indent="0">
              <a:lnSpc>
                <a:spcPct val="100000"/>
              </a:lnSpc>
              <a:spcBef>
                <a:spcPts val="700"/>
              </a:spcBef>
              <a:buFontTx/>
              <a:buNone/>
              <a:defRPr sz="2000" b="0"/>
            </a:lvl2pPr>
            <a:lvl3pPr marL="0" indent="0">
              <a:lnSpc>
                <a:spcPct val="103000"/>
              </a:lnSpc>
              <a:spcBef>
                <a:spcPts val="700"/>
              </a:spcBef>
              <a:buFontTx/>
              <a:buNone/>
              <a:defRPr sz="1600" b="0"/>
            </a:lvl3pPr>
            <a:lvl4pPr>
              <a:lnSpc>
                <a:spcPct val="83000"/>
              </a:lnSpc>
              <a:defRPr sz="4700" b="1"/>
            </a:lvl4pPr>
            <a:lvl5pPr>
              <a:lnSpc>
                <a:spcPct val="83000"/>
              </a:lnSpc>
              <a:defRPr sz="4700" b="1"/>
            </a:lvl5pPr>
          </a:lstStyle>
          <a:p>
            <a:pPr lvl="0"/>
            <a:r>
              <a:rPr lang="de-CH" noProof="0" dirty="0"/>
              <a:t>Titel hinzufügen</a:t>
            </a:r>
          </a:p>
          <a:p>
            <a:pPr lvl="1"/>
            <a:r>
              <a:rPr lang="de-CH" noProof="0" dirty="0"/>
              <a:t>Zweite Ebene (Untertitel)</a:t>
            </a:r>
          </a:p>
          <a:p>
            <a:pPr lvl="2"/>
            <a:r>
              <a:rPr lang="de-CH" noProof="0" dirty="0"/>
              <a:t>Dritte Ebene (Vorname Name/Datum)</a:t>
            </a:r>
          </a:p>
        </p:txBody>
      </p:sp>
    </p:spTree>
    <p:extLst>
      <p:ext uri="{BB962C8B-B14F-4D97-AF65-F5344CB8AC3E}">
        <p14:creationId xmlns:p14="http://schemas.microsoft.com/office/powerpoint/2010/main" val="2970711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875" y="1080000"/>
            <a:ext cx="11652249" cy="49788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2D3C48-FDED-470C-908E-96B5A0DD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2192000" y="7200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8B2F51-FE27-4B05-A169-62F7E9E3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12192000" y="152795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D7C1A0D-0D46-4AD6-A4E0-C34A72CE2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2192000" y="0"/>
            <a:ext cx="72000" cy="72000"/>
          </a:xfrm>
        </p:spPr>
        <p:txBody>
          <a:bodyPr/>
          <a:lstStyle>
            <a:lvl1pPr>
              <a:defRPr/>
            </a:lvl1pPr>
          </a:lstStyle>
          <a:p>
            <a:r>
              <a:rPr lang="de-CH" noProof="0"/>
              <a:t> 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99E961D6-F750-1FDF-0BD7-64E7680110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82" y="263785"/>
            <a:ext cx="1590020" cy="550800"/>
          </a:xfrm>
          <a:prstGeom prst="rect">
            <a:avLst/>
          </a:prstGeom>
        </p:spPr>
      </p:pic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311DA3BE-00CD-1BA7-A6C5-5D9732DE886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12000" y="273600"/>
            <a:ext cx="3465505" cy="536400"/>
          </a:xfrm>
        </p:spPr>
        <p:txBody>
          <a:bodyPr anchor="ctr"/>
          <a:lstStyle>
            <a:lvl1pPr>
              <a:lnSpc>
                <a:spcPct val="97000"/>
              </a:lnSpc>
              <a:defRPr sz="1300" spc="-20" baseline="0"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de-CH" noProof="0" dirty="0"/>
              <a:t>Universitätseinheit</a:t>
            </a:r>
            <a:br>
              <a:rPr lang="de-CH" noProof="0" dirty="0"/>
            </a:br>
            <a:r>
              <a:rPr lang="de-CH" noProof="0" dirty="0"/>
              <a:t>Zweizeilig</a:t>
            </a:r>
          </a:p>
        </p:txBody>
      </p: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295A67BB-618C-1D20-BBA9-4290E06F60D0}"/>
              </a:ext>
            </a:extLst>
          </p:cNvPr>
          <p:cNvCxnSpPr>
            <a:cxnSpLocks/>
          </p:cNvCxnSpPr>
          <p:nvPr userDrawn="1"/>
        </p:nvCxnSpPr>
        <p:spPr>
          <a:xfrm>
            <a:off x="1491966" y="6246812"/>
            <a:ext cx="0" cy="337344"/>
          </a:xfrm>
          <a:prstGeom prst="line">
            <a:avLst/>
          </a:prstGeom>
          <a:ln w="6350">
            <a:solidFill>
              <a:srgbClr val="808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id="{CBF91D96-3640-965E-5C15-FE5E1A4623FE}"/>
              </a:ext>
            </a:extLst>
          </p:cNvPr>
          <p:cNvCxnSpPr>
            <a:cxnSpLocks/>
          </p:cNvCxnSpPr>
          <p:nvPr userDrawn="1"/>
        </p:nvCxnSpPr>
        <p:spPr>
          <a:xfrm>
            <a:off x="2951746" y="6246812"/>
            <a:ext cx="0" cy="337344"/>
          </a:xfrm>
          <a:prstGeom prst="line">
            <a:avLst/>
          </a:prstGeom>
          <a:ln w="6350">
            <a:solidFill>
              <a:srgbClr val="808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hteck 17">
            <a:extLst>
              <a:ext uri="{FF2B5EF4-FFF2-40B4-BE49-F238E27FC236}">
                <a16:creationId xmlns:a16="http://schemas.microsoft.com/office/drawing/2014/main" id="{97A9281D-C1FB-1926-459E-2BCCD48FD794}"/>
              </a:ext>
            </a:extLst>
          </p:cNvPr>
          <p:cNvSpPr/>
          <p:nvPr userDrawn="1"/>
        </p:nvSpPr>
        <p:spPr>
          <a:xfrm>
            <a:off x="1726406" y="6246812"/>
            <a:ext cx="1021220" cy="3373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noProof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7ABB0339-C1A7-97FD-05E5-45ED718285D8}"/>
              </a:ext>
            </a:extLst>
          </p:cNvPr>
          <p:cNvSpPr/>
          <p:nvPr userDrawn="1"/>
        </p:nvSpPr>
        <p:spPr>
          <a:xfrm>
            <a:off x="269186" y="6246812"/>
            <a:ext cx="1021220" cy="3373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noProof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578C0941-642B-CF86-13B4-9557F1E49685}"/>
              </a:ext>
            </a:extLst>
          </p:cNvPr>
          <p:cNvSpPr/>
          <p:nvPr userDrawn="1"/>
        </p:nvSpPr>
        <p:spPr>
          <a:xfrm>
            <a:off x="3155867" y="6246812"/>
            <a:ext cx="1021220" cy="3373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noProof="0"/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A04CBAD-2C4F-A402-4949-1283FB197368}"/>
              </a:ext>
            </a:extLst>
          </p:cNvPr>
          <p:cNvCxnSpPr/>
          <p:nvPr userDrawn="1"/>
        </p:nvCxnSpPr>
        <p:spPr>
          <a:xfrm>
            <a:off x="2134800" y="268547"/>
            <a:ext cx="0" cy="540000"/>
          </a:xfrm>
          <a:prstGeom prst="line">
            <a:avLst/>
          </a:prstGeom>
          <a:ln w="6350">
            <a:solidFill>
              <a:srgbClr val="808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22F3AE3-7ACB-2716-808B-C82789FE837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" y="2440388"/>
            <a:ext cx="3710544" cy="1516918"/>
          </a:xfrm>
          <a:solidFill>
            <a:schemeClr val="bg1"/>
          </a:solidFill>
        </p:spPr>
        <p:txBody>
          <a:bodyPr wrap="none" lIns="270000" tIns="154800" rIns="248400" bIns="180000">
            <a:spAutoFit/>
          </a:bodyPr>
          <a:lstStyle>
            <a:lvl1pPr>
              <a:lnSpc>
                <a:spcPct val="97000"/>
              </a:lnSpc>
              <a:defRPr sz="3000" b="1"/>
            </a:lvl1pPr>
            <a:lvl2pPr marL="0" indent="0">
              <a:lnSpc>
                <a:spcPct val="100000"/>
              </a:lnSpc>
              <a:spcBef>
                <a:spcPts val="700"/>
              </a:spcBef>
              <a:buFontTx/>
              <a:buNone/>
              <a:defRPr sz="2000" b="0"/>
            </a:lvl2pPr>
            <a:lvl3pPr marL="0" indent="0">
              <a:lnSpc>
                <a:spcPct val="103000"/>
              </a:lnSpc>
              <a:spcBef>
                <a:spcPts val="700"/>
              </a:spcBef>
              <a:buFontTx/>
              <a:buNone/>
              <a:defRPr sz="1600" b="0"/>
            </a:lvl3pPr>
            <a:lvl4pPr>
              <a:lnSpc>
                <a:spcPct val="83000"/>
              </a:lnSpc>
              <a:defRPr sz="4700" b="1"/>
            </a:lvl4pPr>
            <a:lvl5pPr>
              <a:lnSpc>
                <a:spcPct val="83000"/>
              </a:lnSpc>
              <a:defRPr sz="4700" b="1"/>
            </a:lvl5pPr>
          </a:lstStyle>
          <a:p>
            <a:pPr lvl="0"/>
            <a:r>
              <a:rPr lang="de-CH" noProof="0" dirty="0"/>
              <a:t>Titel hinzufügen</a:t>
            </a:r>
          </a:p>
          <a:p>
            <a:pPr lvl="1"/>
            <a:r>
              <a:rPr lang="de-CH" noProof="0" dirty="0"/>
              <a:t>Zweite Ebene (Untertitel)</a:t>
            </a:r>
          </a:p>
          <a:p>
            <a:pPr lvl="2"/>
            <a:r>
              <a:rPr lang="de-CH" noProof="0" dirty="0"/>
              <a:t>Dritte Ebene (Vorname Name/Datum)</a:t>
            </a:r>
          </a:p>
        </p:txBody>
      </p:sp>
    </p:spTree>
    <p:extLst>
      <p:ext uri="{BB962C8B-B14F-4D97-AF65-F5344CB8AC3E}">
        <p14:creationId xmlns:p14="http://schemas.microsoft.com/office/powerpoint/2010/main" val="872154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875" y="1088740"/>
            <a:ext cx="11652249" cy="550256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9BF8196C-9AA4-1A52-3A52-266B8455B1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82" y="263785"/>
            <a:ext cx="1590020" cy="550800"/>
          </a:xfrm>
          <a:prstGeom prst="rect">
            <a:avLst/>
          </a:prstGeom>
        </p:spPr>
      </p:pic>
      <p:sp>
        <p:nvSpPr>
          <p:cNvPr id="12" name="Textplatzhalter 12">
            <a:extLst>
              <a:ext uri="{FF2B5EF4-FFF2-40B4-BE49-F238E27FC236}">
                <a16:creationId xmlns:a16="http://schemas.microsoft.com/office/drawing/2014/main" id="{3977F8A2-6FE9-3F53-30EE-28E4D90B4F0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12000" y="273600"/>
            <a:ext cx="3465505" cy="536400"/>
          </a:xfrm>
        </p:spPr>
        <p:txBody>
          <a:bodyPr anchor="ctr"/>
          <a:lstStyle>
            <a:lvl1pPr>
              <a:lnSpc>
                <a:spcPct val="97000"/>
              </a:lnSpc>
              <a:defRPr sz="1300" spc="-20" baseline="0"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de-CH" noProof="0" dirty="0"/>
              <a:t>Universitätseinheit</a:t>
            </a:r>
            <a:br>
              <a:rPr lang="de-CH" noProof="0" dirty="0"/>
            </a:br>
            <a:r>
              <a:rPr lang="de-CH" noProof="0" dirty="0"/>
              <a:t>Zweizeilig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BE9ACD7A-E1D6-6C18-F747-2BC351C0BFE8}"/>
              </a:ext>
            </a:extLst>
          </p:cNvPr>
          <p:cNvCxnSpPr/>
          <p:nvPr userDrawn="1"/>
        </p:nvCxnSpPr>
        <p:spPr>
          <a:xfrm>
            <a:off x="2134800" y="268547"/>
            <a:ext cx="0" cy="540000"/>
          </a:xfrm>
          <a:prstGeom prst="line">
            <a:avLst/>
          </a:prstGeom>
          <a:ln w="6350">
            <a:solidFill>
              <a:srgbClr val="808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platzhalter 4">
            <a:extLst>
              <a:ext uri="{FF2B5EF4-FFF2-40B4-BE49-F238E27FC236}">
                <a16:creationId xmlns:a16="http://schemas.microsoft.com/office/drawing/2014/main" id="{1B5C03F1-AC5E-6863-6760-BDE7B33AD4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" y="2440388"/>
            <a:ext cx="3710544" cy="1516918"/>
          </a:xfrm>
          <a:solidFill>
            <a:schemeClr val="bg1"/>
          </a:solidFill>
        </p:spPr>
        <p:txBody>
          <a:bodyPr wrap="none" lIns="270000" tIns="154800" rIns="248400" bIns="180000">
            <a:spAutoFit/>
          </a:bodyPr>
          <a:lstStyle>
            <a:lvl1pPr>
              <a:lnSpc>
                <a:spcPct val="97000"/>
              </a:lnSpc>
              <a:defRPr sz="3000" b="1"/>
            </a:lvl1pPr>
            <a:lvl2pPr marL="0" indent="0">
              <a:lnSpc>
                <a:spcPct val="100000"/>
              </a:lnSpc>
              <a:spcBef>
                <a:spcPts val="700"/>
              </a:spcBef>
              <a:buFontTx/>
              <a:buNone/>
              <a:defRPr sz="2000" b="0"/>
            </a:lvl2pPr>
            <a:lvl3pPr marL="0" indent="0">
              <a:lnSpc>
                <a:spcPct val="103000"/>
              </a:lnSpc>
              <a:spcBef>
                <a:spcPts val="700"/>
              </a:spcBef>
              <a:buFontTx/>
              <a:buNone/>
              <a:defRPr sz="1600" b="0"/>
            </a:lvl3pPr>
            <a:lvl4pPr>
              <a:lnSpc>
                <a:spcPct val="83000"/>
              </a:lnSpc>
              <a:defRPr sz="4700" b="1"/>
            </a:lvl4pPr>
            <a:lvl5pPr>
              <a:lnSpc>
                <a:spcPct val="83000"/>
              </a:lnSpc>
              <a:defRPr sz="4700" b="1"/>
            </a:lvl5pPr>
          </a:lstStyle>
          <a:p>
            <a:pPr lvl="0"/>
            <a:r>
              <a:rPr lang="de-CH" noProof="0" dirty="0"/>
              <a:t>Titel hinzufügen</a:t>
            </a:r>
          </a:p>
          <a:p>
            <a:pPr lvl="1"/>
            <a:r>
              <a:rPr lang="de-CH" noProof="0" dirty="0"/>
              <a:t>Zweite Ebene (Untertitel)</a:t>
            </a:r>
          </a:p>
          <a:p>
            <a:pPr lvl="2"/>
            <a:r>
              <a:rPr lang="de-CH" noProof="0" dirty="0"/>
              <a:t>Dritte Ebene (Vorname Name/Datum)</a:t>
            </a:r>
          </a:p>
        </p:txBody>
      </p:sp>
    </p:spTree>
    <p:extLst>
      <p:ext uri="{BB962C8B-B14F-4D97-AF65-F5344CB8AC3E}">
        <p14:creationId xmlns:p14="http://schemas.microsoft.com/office/powerpoint/2010/main" val="420221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gross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875" y="273378"/>
            <a:ext cx="11652249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pPr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 dirty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2" name="Textplatzhalter 4">
            <a:extLst>
              <a:ext uri="{FF2B5EF4-FFF2-40B4-BE49-F238E27FC236}">
                <a16:creationId xmlns:a16="http://schemas.microsoft.com/office/drawing/2014/main" id="{48EC57F8-2FF9-F2DC-C053-E44A7DBF45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0" y="1209675"/>
            <a:ext cx="2738813" cy="1308143"/>
          </a:xfrm>
          <a:solidFill>
            <a:schemeClr val="bg1"/>
          </a:solidFill>
        </p:spPr>
        <p:txBody>
          <a:bodyPr wrap="none" lIns="270000" tIns="154800" rIns="248400" bIns="180000">
            <a:spAutoFit/>
          </a:bodyPr>
          <a:lstStyle>
            <a:lvl1pPr>
              <a:lnSpc>
                <a:spcPct val="97000"/>
              </a:lnSpc>
              <a:defRPr sz="2400" b="1"/>
            </a:lvl1pPr>
            <a:lvl2pPr marL="0" indent="0">
              <a:lnSpc>
                <a:spcPct val="103000"/>
              </a:lnSpc>
              <a:spcBef>
                <a:spcPts val="0"/>
              </a:spcBef>
              <a:buFontTx/>
              <a:buNone/>
              <a:defRPr sz="1600" b="0"/>
            </a:lvl2pPr>
            <a:lvl3pPr>
              <a:lnSpc>
                <a:spcPct val="83000"/>
              </a:lnSpc>
              <a:defRPr sz="4700" b="1"/>
            </a:lvl3pPr>
            <a:lvl4pPr>
              <a:lnSpc>
                <a:spcPct val="83000"/>
              </a:lnSpc>
              <a:defRPr sz="4700" b="1"/>
            </a:lvl4pPr>
            <a:lvl5pPr>
              <a:lnSpc>
                <a:spcPct val="83000"/>
              </a:lnSpc>
              <a:defRPr sz="4700" b="1"/>
            </a:lvl5pPr>
          </a:lstStyle>
          <a:p>
            <a:pPr lvl="0"/>
            <a:r>
              <a:rPr lang="de-CH" noProof="0" dirty="0"/>
              <a:t>Titel hinzufügen</a:t>
            </a:r>
          </a:p>
          <a:p>
            <a:pPr lvl="1"/>
            <a:r>
              <a:rPr lang="de-CH" noProof="0" dirty="0"/>
              <a:t>Text hinzufügen</a:t>
            </a:r>
          </a:p>
          <a:p>
            <a:pPr lvl="0"/>
            <a:endParaRPr lang="de-CH" noProof="0" dirty="0"/>
          </a:p>
        </p:txBody>
      </p:sp>
    </p:spTree>
    <p:extLst>
      <p:ext uri="{BB962C8B-B14F-4D97-AF65-F5344CB8AC3E}">
        <p14:creationId xmlns:p14="http://schemas.microsoft.com/office/powerpoint/2010/main" val="1837750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71461" y="289224"/>
            <a:ext cx="11650663" cy="5935364"/>
          </a:xfrm>
          <a:solidFill>
            <a:schemeClr val="accent1"/>
          </a:solidFill>
        </p:spPr>
        <p:txBody>
          <a:bodyPr tIns="324000" rIns="0" anchor="t"/>
          <a:lstStyle>
            <a:lvl1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45000" b="1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174625" indent="-174625" algn="r">
              <a:buFont typeface="Source Sans Pro" panose="020B0503030403020204" pitchFamily="34" charset="0"/>
              <a:buChar char="―"/>
              <a:defRPr/>
            </a:lvl2pPr>
            <a:lvl3pPr marL="360363" indent="-185738" algn="r">
              <a:buFont typeface="Source Sans Pro" panose="020B0503030403020204" pitchFamily="34" charset="0"/>
              <a:buChar char="―"/>
              <a:defRPr/>
            </a:lvl3pPr>
            <a:lvl4pPr marL="534988" indent="-174625" algn="r">
              <a:buFont typeface="Source Sans Pro" panose="020B0503030403020204" pitchFamily="34" charset="0"/>
              <a:buChar char="―"/>
              <a:defRPr/>
            </a:lvl4pPr>
            <a:lvl5pPr marL="719138" indent="-184150" algn="r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0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71409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73600" y="244800"/>
            <a:ext cx="11650662" cy="625944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71461" y="870744"/>
            <a:ext cx="11650663" cy="5150545"/>
          </a:xfrm>
        </p:spPr>
        <p:txBody>
          <a:bodyPr/>
          <a:lstStyle>
            <a:lvl1pPr>
              <a:defRPr/>
            </a:lvl1pPr>
            <a:lvl2pPr marL="226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2pPr>
            <a:lvl3pPr marL="6552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3pPr>
            <a:lvl4pPr marL="1090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4pPr>
            <a:lvl5pPr marL="1522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6CDD860C-EA71-505B-F39E-701CB8A00FF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0000" y="6021289"/>
            <a:ext cx="5826000" cy="203300"/>
          </a:xfrm>
        </p:spPr>
        <p:txBody>
          <a:bodyPr anchor="b"/>
          <a:lstStyle>
            <a:lvl1pPr>
              <a:lnSpc>
                <a:spcPct val="109000"/>
              </a:lnSpc>
              <a:defRPr sz="12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de-DE" dirty="0"/>
              <a:t>Quelle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79570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71461" y="866774"/>
            <a:ext cx="9324000" cy="4816476"/>
          </a:xfrm>
        </p:spPr>
        <p:txBody>
          <a:bodyPr anchor="ctr"/>
          <a:lstStyle>
            <a:lvl1pPr>
              <a:lnSpc>
                <a:spcPct val="97000"/>
              </a:lnSpc>
              <a:spcBef>
                <a:spcPts val="0"/>
              </a:spcBef>
              <a:defRPr sz="3000"/>
            </a:lvl1pPr>
            <a:lvl2pPr>
              <a:lnSpc>
                <a:spcPct val="97000"/>
              </a:lnSpc>
              <a:spcBef>
                <a:spcPts val="1000"/>
              </a:spcBef>
              <a:defRPr sz="3000"/>
            </a:lvl2pPr>
            <a:lvl3pPr>
              <a:lnSpc>
                <a:spcPct val="97000"/>
              </a:lnSpc>
              <a:spcBef>
                <a:spcPts val="1000"/>
              </a:spcBef>
              <a:defRPr sz="3000"/>
            </a:lvl3pPr>
            <a:lvl4pPr>
              <a:lnSpc>
                <a:spcPct val="97000"/>
              </a:lnSpc>
              <a:spcBef>
                <a:spcPts val="1000"/>
              </a:spcBef>
              <a:defRPr sz="3000"/>
            </a:lvl4pPr>
            <a:lvl5pPr>
              <a:lnSpc>
                <a:spcPct val="97000"/>
              </a:lnSpc>
              <a:spcBef>
                <a:spcPts val="1000"/>
              </a:spcBef>
              <a:defRPr sz="3000"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6226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73600" y="244799"/>
            <a:ext cx="5722937" cy="621975"/>
          </a:xfrm>
        </p:spPr>
        <p:txBody>
          <a:bodyPr/>
          <a:lstStyle/>
          <a:p>
            <a:r>
              <a:rPr lang="de-CH" dirty="0"/>
              <a:t>Kapiteltitel hinzufügen</a:t>
            </a:r>
            <a:endParaRPr lang="de-CH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271463" y="866774"/>
            <a:ext cx="5722937" cy="5133447"/>
          </a:xfrm>
        </p:spPr>
        <p:txBody>
          <a:bodyPr/>
          <a:lstStyle>
            <a:lvl1pPr>
              <a:defRPr sz="1600"/>
            </a:lvl1pPr>
            <a:lvl2pPr marL="226800" indent="-226800">
              <a:defRPr sz="1600"/>
            </a:lvl2pPr>
            <a:lvl3pPr marL="658800" indent="-226800">
              <a:defRPr sz="1600"/>
            </a:lvl3pPr>
            <a:lvl4pPr marL="1090800" indent="-226800">
              <a:defRPr sz="1600"/>
            </a:lvl4pPr>
            <a:lvl5pPr marL="1522800" indent="-226800">
              <a:defRPr sz="16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CBC3AC7-219E-4C67-AEDA-C67A12A69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7782AC2-B1F9-49B1-8F1C-175BF9874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764E7F5-EE66-4CED-8EDA-D78B639D2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F08660E-5135-A84E-B689-DDFA75A72BBA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197600" y="242888"/>
            <a:ext cx="5722937" cy="5981700"/>
          </a:xfrm>
        </p:spPr>
        <p:txBody>
          <a:bodyPr/>
          <a:lstStyle>
            <a:lvl1pPr>
              <a:defRPr sz="1600"/>
            </a:lvl1pPr>
            <a:lvl2pPr marL="226800" indent="-226800">
              <a:defRPr sz="1600"/>
            </a:lvl2pPr>
            <a:lvl3pPr marL="658800" indent="-226800">
              <a:defRPr sz="1600"/>
            </a:lvl3pPr>
            <a:lvl4pPr marL="1090800" indent="-226800">
              <a:defRPr sz="1600"/>
            </a:lvl4pPr>
            <a:lvl5pPr marL="1522800" indent="-226800">
              <a:defRPr sz="16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4" name="Textplatzhalter 8">
            <a:extLst>
              <a:ext uri="{FF2B5EF4-FFF2-40B4-BE49-F238E27FC236}">
                <a16:creationId xmlns:a16="http://schemas.microsoft.com/office/drawing/2014/main" id="{958C9C6E-122D-B369-EB0B-2386BA817C2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9875" y="6000221"/>
            <a:ext cx="5722937" cy="205200"/>
          </a:xfrm>
        </p:spPr>
        <p:txBody>
          <a:bodyPr anchor="b"/>
          <a:lstStyle>
            <a:lvl1pPr>
              <a:lnSpc>
                <a:spcPct val="109000"/>
              </a:lnSpc>
              <a:defRPr sz="12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de-DE" dirty="0"/>
              <a:t>Quelle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18625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pPr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6" name="Bildplatzhalter 4">
            <a:extLst>
              <a:ext uri="{FF2B5EF4-FFF2-40B4-BE49-F238E27FC236}">
                <a16:creationId xmlns:a16="http://schemas.microsoft.com/office/drawing/2014/main" id="{84E61DB5-E919-69BB-4D15-14B989729A3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187621" y="273378"/>
            <a:ext cx="5724000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99EEEEF7-8E4F-3C55-5E7A-50A2A740DE0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71462" y="1371600"/>
            <a:ext cx="5724000" cy="4628621"/>
          </a:xfrm>
        </p:spPr>
        <p:txBody>
          <a:bodyPr/>
          <a:lstStyle>
            <a:lvl1pPr>
              <a:spcAft>
                <a:spcPts val="0"/>
              </a:spcAft>
              <a:defRPr sz="1600"/>
            </a:lvl1pPr>
            <a:lvl2pPr marL="226800" indent="-226800">
              <a:spcBef>
                <a:spcPts val="1000"/>
              </a:spcBef>
              <a:spcAft>
                <a:spcPts val="0"/>
              </a:spcAft>
              <a:defRPr sz="1600"/>
            </a:lvl2pPr>
            <a:lvl3pPr marL="658800" indent="-226800">
              <a:spcBef>
                <a:spcPts val="1000"/>
              </a:spcBef>
              <a:spcAft>
                <a:spcPts val="0"/>
              </a:spcAft>
              <a:defRPr sz="1600"/>
            </a:lvl3pPr>
            <a:lvl4pPr marL="1090800" indent="-226800">
              <a:spcBef>
                <a:spcPts val="1000"/>
              </a:spcBef>
              <a:spcAft>
                <a:spcPts val="0"/>
              </a:spcAft>
              <a:defRPr sz="1600"/>
            </a:lvl4pPr>
            <a:lvl5pPr marL="1522800" indent="-342000">
              <a:spcBef>
                <a:spcPts val="1000"/>
              </a:spcBef>
              <a:spcAft>
                <a:spcPts val="0"/>
              </a:spcAft>
              <a:defRPr sz="1600"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BA512215-946B-73CF-5CD5-5404CAE41F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600" y="245268"/>
            <a:ext cx="5723999" cy="845567"/>
          </a:xfrm>
        </p:spPr>
        <p:txBody>
          <a:bodyPr/>
          <a:lstStyle>
            <a:lvl1pPr>
              <a:lnSpc>
                <a:spcPct val="97000"/>
              </a:lnSpc>
              <a:defRPr/>
            </a:lvl1pPr>
          </a:lstStyle>
          <a:p>
            <a:r>
              <a:rPr lang="de-CH" dirty="0"/>
              <a:t>Kapiteltitel hinzufügen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EAAB97D8-67DD-4A1A-E7E3-B479715D9C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0000" y="6000221"/>
            <a:ext cx="5734380" cy="205200"/>
          </a:xfrm>
        </p:spPr>
        <p:txBody>
          <a:bodyPr anchor="b"/>
          <a:lstStyle>
            <a:lvl1pPr>
              <a:lnSpc>
                <a:spcPct val="109000"/>
              </a:lnSpc>
              <a:defRPr sz="12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de-DE" dirty="0"/>
              <a:t>Quelle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1697817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pPr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6" name="Bildplatzhalter 4">
            <a:extLst>
              <a:ext uri="{FF2B5EF4-FFF2-40B4-BE49-F238E27FC236}">
                <a16:creationId xmlns:a16="http://schemas.microsoft.com/office/drawing/2014/main" id="{84E61DB5-E919-69BB-4D15-14B989729A3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69875" y="273378"/>
            <a:ext cx="5724000" cy="560164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99EEEEF7-8E4F-3C55-5E7A-50A2A740DE0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188400" y="866774"/>
            <a:ext cx="5724000" cy="5357813"/>
          </a:xfrm>
        </p:spPr>
        <p:txBody>
          <a:bodyPr/>
          <a:lstStyle>
            <a:lvl1pPr>
              <a:spcAft>
                <a:spcPts val="0"/>
              </a:spcAft>
              <a:defRPr sz="1600"/>
            </a:lvl1pPr>
            <a:lvl2pPr marL="226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 sz="1600"/>
            </a:lvl2pPr>
            <a:lvl3pPr marL="658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 sz="1600"/>
            </a:lvl3pPr>
            <a:lvl4pPr marL="1018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 sz="1600"/>
            </a:lvl4pPr>
            <a:lvl5pPr marL="1522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 sz="1600"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BA512215-946B-73CF-5CD5-5404CAE41F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88400" y="244800"/>
            <a:ext cx="5723999" cy="519436"/>
          </a:xfrm>
        </p:spPr>
        <p:txBody>
          <a:bodyPr/>
          <a:lstStyle>
            <a:lvl1pPr>
              <a:lnSpc>
                <a:spcPct val="97000"/>
              </a:lnSpc>
              <a:defRPr/>
            </a:lvl1pPr>
          </a:lstStyle>
          <a:p>
            <a:r>
              <a:rPr lang="de-CH" dirty="0"/>
              <a:t>Kapiteltitel hinzufügen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DABC8980-79BC-7792-05E5-871BA6059E8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9875" y="6029325"/>
            <a:ext cx="5724525" cy="195263"/>
          </a:xfrm>
        </p:spPr>
        <p:txBody>
          <a:bodyPr anchor="b"/>
          <a:lstStyle>
            <a:lvl1pPr>
              <a:defRPr sz="1000" b="1"/>
            </a:lvl1pPr>
            <a:lvl2pPr>
              <a:defRPr sz="1000" b="1"/>
            </a:lvl2pPr>
            <a:lvl3pPr>
              <a:defRPr sz="1000" b="1"/>
            </a:lvl3pPr>
            <a:lvl4pPr>
              <a:defRPr sz="1000" b="1"/>
            </a:lvl4pPr>
            <a:lvl5pPr>
              <a:defRPr sz="1000" b="1"/>
            </a:lvl5pPr>
          </a:lstStyle>
          <a:p>
            <a:pPr lvl="0"/>
            <a:r>
              <a:rPr lang="de-CH" dirty="0"/>
              <a:t>Bildlegende hinzufügen</a:t>
            </a:r>
          </a:p>
        </p:txBody>
      </p:sp>
    </p:spTree>
    <p:extLst>
      <p:ext uri="{BB962C8B-B14F-4D97-AF65-F5344CB8AC3E}">
        <p14:creationId xmlns:p14="http://schemas.microsoft.com/office/powerpoint/2010/main" val="2774246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0379" y="273378"/>
            <a:ext cx="5724000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pPr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6" name="Bildplatzhalter 4">
            <a:extLst>
              <a:ext uri="{FF2B5EF4-FFF2-40B4-BE49-F238E27FC236}">
                <a16:creationId xmlns:a16="http://schemas.microsoft.com/office/drawing/2014/main" id="{84E61DB5-E919-69BB-4D15-14B989729A3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187621" y="273378"/>
            <a:ext cx="5724000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</p:spTree>
    <p:extLst>
      <p:ext uri="{BB962C8B-B14F-4D97-AF65-F5344CB8AC3E}">
        <p14:creationId xmlns:p14="http://schemas.microsoft.com/office/powerpoint/2010/main" val="777660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Kapiteltitel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B302613E-1DC8-D62B-86B5-DB10FB92D31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4527" y="908720"/>
            <a:ext cx="7701073" cy="5315868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79B29A34-DB3C-6631-0D19-C1C5DF5EA28A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8156525" y="870743"/>
            <a:ext cx="3765600" cy="5353845"/>
          </a:xfrm>
        </p:spPr>
        <p:txBody>
          <a:bodyPr/>
          <a:lstStyle>
            <a:lvl1pPr>
              <a:defRPr/>
            </a:lvl1pPr>
            <a:lvl2pPr marL="226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2pPr>
            <a:lvl3pPr marL="658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3pPr>
            <a:lvl4pPr marL="1090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4pPr>
            <a:lvl5pPr marL="1522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4205440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pPr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5A128A8A-1E20-0372-6952-A37B014C02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80379" y="870744"/>
            <a:ext cx="3765600" cy="5353844"/>
          </a:xfrm>
        </p:spPr>
        <p:txBody>
          <a:bodyPr/>
          <a:lstStyle>
            <a:lvl1pPr>
              <a:defRPr/>
            </a:lvl1pPr>
            <a:lvl2pPr marL="226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2pPr>
            <a:lvl3pPr marL="658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3pPr>
            <a:lvl4pPr marL="1090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4pPr>
            <a:lvl5pPr marL="1522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8E16A7B1-D6D5-1F45-5873-56D50909A6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1463" y="245269"/>
            <a:ext cx="11650662" cy="531056"/>
          </a:xfrm>
        </p:spPr>
        <p:txBody>
          <a:bodyPr/>
          <a:lstStyle>
            <a:lvl1pPr>
              <a:defRPr/>
            </a:lvl1pPr>
          </a:lstStyle>
          <a:p>
            <a:r>
              <a:rPr lang="de-CH" dirty="0"/>
              <a:t>Kapiteltitel hinzufügen</a:t>
            </a: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B08945CC-0D4F-0056-B059-E53C8D583D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218452" y="870744"/>
            <a:ext cx="3765600" cy="5353844"/>
          </a:xfrm>
        </p:spPr>
        <p:txBody>
          <a:bodyPr/>
          <a:lstStyle>
            <a:lvl1pPr>
              <a:defRPr/>
            </a:lvl1pPr>
            <a:lvl2pPr marL="226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2pPr>
            <a:lvl3pPr marL="658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3pPr>
            <a:lvl4pPr marL="1090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4pPr>
            <a:lvl5pPr marL="1522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991A9BC9-91DF-B4F2-E0C5-C2578FBF8926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8156525" y="870743"/>
            <a:ext cx="3765600" cy="5353845"/>
          </a:xfrm>
        </p:spPr>
        <p:txBody>
          <a:bodyPr/>
          <a:lstStyle>
            <a:lvl1pPr>
              <a:defRPr/>
            </a:lvl1pPr>
            <a:lvl2pPr marL="226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2pPr>
            <a:lvl3pPr marL="658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3pPr>
            <a:lvl4pPr marL="1090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4pPr>
            <a:lvl5pPr marL="1522800" indent="-226800">
              <a:spcBef>
                <a:spcPts val="1000"/>
              </a:spcBef>
              <a:spcAft>
                <a:spcPts val="0"/>
              </a:spcAft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5713388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ei Bilder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0379" y="2286000"/>
            <a:ext cx="3765600" cy="3938588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pPr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2" name="Bildplatzhalter 4">
            <a:extLst>
              <a:ext uri="{FF2B5EF4-FFF2-40B4-BE49-F238E27FC236}">
                <a16:creationId xmlns:a16="http://schemas.microsoft.com/office/drawing/2014/main" id="{BB21450C-9A0A-DE52-A711-C6A4E254A2D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18452" y="2286000"/>
            <a:ext cx="3765600" cy="3938588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4" name="Bildplatzhalter 4">
            <a:extLst>
              <a:ext uri="{FF2B5EF4-FFF2-40B4-BE49-F238E27FC236}">
                <a16:creationId xmlns:a16="http://schemas.microsoft.com/office/drawing/2014/main" id="{40369691-93C7-0711-9987-747ABDF5BEE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56525" y="2286000"/>
            <a:ext cx="3765600" cy="3938588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5A128A8A-1E20-0372-6952-A37B014C02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80379" y="870744"/>
            <a:ext cx="3765600" cy="1215083"/>
          </a:xfrm>
        </p:spPr>
        <p:txBody>
          <a:bodyPr/>
          <a:lstStyle>
            <a:lvl1pPr>
              <a:defRPr/>
            </a:lvl1pPr>
            <a:lvl2pPr marL="226800" indent="-226800">
              <a:buFont typeface="Source Sans Pro" panose="020B0503030403020204" pitchFamily="34" charset="0"/>
              <a:buChar char="―"/>
              <a:defRPr/>
            </a:lvl2pPr>
            <a:lvl3pPr marL="658800" indent="-226800">
              <a:buFont typeface="Source Sans Pro" panose="020B0503030403020204" pitchFamily="34" charset="0"/>
              <a:buChar char="―"/>
              <a:defRPr/>
            </a:lvl3pPr>
            <a:lvl4pPr marL="1090800" indent="-226800">
              <a:buFont typeface="Source Sans Pro" panose="020B0503030403020204" pitchFamily="34" charset="0"/>
              <a:buChar char="―"/>
              <a:defRPr/>
            </a:lvl4pPr>
            <a:lvl5pPr marL="1522800" indent="-22680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8E16A7B1-D6D5-1F45-5873-56D50909A6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1463" y="245269"/>
            <a:ext cx="11650662" cy="531056"/>
          </a:xfrm>
        </p:spPr>
        <p:txBody>
          <a:bodyPr/>
          <a:lstStyle>
            <a:lvl1pPr>
              <a:defRPr/>
            </a:lvl1pPr>
          </a:lstStyle>
          <a:p>
            <a:r>
              <a:rPr lang="de-CH" dirty="0"/>
              <a:t>Kapiteltitel hinzufügen</a:t>
            </a: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B08945CC-0D4F-0056-B059-E53C8D583D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218452" y="870744"/>
            <a:ext cx="3765600" cy="1215083"/>
          </a:xfrm>
        </p:spPr>
        <p:txBody>
          <a:bodyPr/>
          <a:lstStyle>
            <a:lvl1pPr>
              <a:defRPr/>
            </a:lvl1pPr>
            <a:lvl2pPr marL="226800" indent="-226800">
              <a:buFont typeface="Source Sans Pro" panose="020B0503030403020204" pitchFamily="34" charset="0"/>
              <a:buChar char="―"/>
              <a:defRPr/>
            </a:lvl2pPr>
            <a:lvl3pPr marL="658800" indent="-226800">
              <a:buFont typeface="Source Sans Pro" panose="020B0503030403020204" pitchFamily="34" charset="0"/>
              <a:buChar char="―"/>
              <a:defRPr/>
            </a:lvl3pPr>
            <a:lvl4pPr marL="1090800" indent="-226800">
              <a:buFont typeface="Source Sans Pro" panose="020B0503030403020204" pitchFamily="34" charset="0"/>
              <a:buChar char="―"/>
              <a:defRPr/>
            </a:lvl4pPr>
            <a:lvl5pPr marL="1522800" indent="-22680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991A9BC9-91DF-B4F2-E0C5-C2578FBF8926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8156525" y="870743"/>
            <a:ext cx="3765600" cy="1215083"/>
          </a:xfrm>
        </p:spPr>
        <p:txBody>
          <a:bodyPr/>
          <a:lstStyle>
            <a:lvl1pPr>
              <a:defRPr/>
            </a:lvl1pPr>
            <a:lvl2pPr marL="226800" indent="-226800">
              <a:buFont typeface="Source Sans Pro" panose="020B0503030403020204" pitchFamily="34" charset="0"/>
              <a:buChar char="―"/>
              <a:defRPr/>
            </a:lvl2pPr>
            <a:lvl3pPr marL="658800" indent="-226800">
              <a:buFont typeface="Source Sans Pro" panose="020B0503030403020204" pitchFamily="34" charset="0"/>
              <a:buChar char="―"/>
              <a:defRPr/>
            </a:lvl3pPr>
            <a:lvl4pPr marL="1090800" indent="-226800">
              <a:buFont typeface="Source Sans Pro" panose="020B0503030403020204" pitchFamily="34" charset="0"/>
              <a:buChar char="―"/>
              <a:defRPr/>
            </a:lvl4pPr>
            <a:lvl5pPr marL="1522800" indent="-22680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21083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0379" y="273378"/>
            <a:ext cx="3765600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pPr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2" name="Bildplatzhalter 4">
            <a:extLst>
              <a:ext uri="{FF2B5EF4-FFF2-40B4-BE49-F238E27FC236}">
                <a16:creationId xmlns:a16="http://schemas.microsoft.com/office/drawing/2014/main" id="{BB21450C-9A0A-DE52-A711-C6A4E254A2D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18452" y="273378"/>
            <a:ext cx="3765600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4" name="Bildplatzhalter 4">
            <a:extLst>
              <a:ext uri="{FF2B5EF4-FFF2-40B4-BE49-F238E27FC236}">
                <a16:creationId xmlns:a16="http://schemas.microsoft.com/office/drawing/2014/main" id="{40369691-93C7-0711-9987-747ABDF5BEE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56525" y="273378"/>
            <a:ext cx="3765600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</p:spTree>
    <p:extLst>
      <p:ext uri="{BB962C8B-B14F-4D97-AF65-F5344CB8AC3E}">
        <p14:creationId xmlns:p14="http://schemas.microsoft.com/office/powerpoint/2010/main" val="1620069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r Bilder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71460" y="4956597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D717326D-6376-3E88-6230-C7DA655CABF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80379" y="1385528"/>
            <a:ext cx="2775600" cy="340995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2" name="Inhaltsplatzhalter 2">
            <a:extLst>
              <a:ext uri="{FF2B5EF4-FFF2-40B4-BE49-F238E27FC236}">
                <a16:creationId xmlns:a16="http://schemas.microsoft.com/office/drawing/2014/main" id="{2115A716-7F0D-6001-BBDA-1C1AF55BDEB0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3228587" y="4956597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ADAF9B2C-8583-6129-0978-4CC7CC294B4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237506" y="1385528"/>
            <a:ext cx="2775600" cy="340995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5E0F70B3-FE43-EB4F-1A26-27C37577C871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6185714" y="4956597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D8C6563C-12FB-DB8B-2352-BC6B519F354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94633" y="1385528"/>
            <a:ext cx="2775600" cy="340995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6" name="Inhaltsplatzhalter 2">
            <a:extLst>
              <a:ext uri="{FF2B5EF4-FFF2-40B4-BE49-F238E27FC236}">
                <a16:creationId xmlns:a16="http://schemas.microsoft.com/office/drawing/2014/main" id="{B4039616-C526-8550-70B5-FB949E593989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9142840" y="4956597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B302613E-1DC8-D62B-86B5-DB10FB92D31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9151759" y="1385528"/>
            <a:ext cx="2775600" cy="340995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304700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eben Bilder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81300" y="2896813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D717326D-6376-3E88-6230-C7DA655CABF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80378" y="866775"/>
            <a:ext cx="2775600" cy="188835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F20D1239-AC10-7CF3-7460-F409E82CBCF4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3235845" y="2896813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63E66951-4F0B-CBC1-A3F3-06E36980367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234923" y="866775"/>
            <a:ext cx="2775600" cy="188835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8" name="Inhaltsplatzhalter 2">
            <a:extLst>
              <a:ext uri="{FF2B5EF4-FFF2-40B4-BE49-F238E27FC236}">
                <a16:creationId xmlns:a16="http://schemas.microsoft.com/office/drawing/2014/main" id="{B22D8516-82BF-C968-B99F-F2C48726086A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6190390" y="2896813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CC380BDB-57AA-395C-97C5-32258AD42292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89468" y="866775"/>
            <a:ext cx="2775600" cy="188835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0" name="Inhaltsplatzhalter 2">
            <a:extLst>
              <a:ext uri="{FF2B5EF4-FFF2-40B4-BE49-F238E27FC236}">
                <a16:creationId xmlns:a16="http://schemas.microsoft.com/office/drawing/2014/main" id="{AB12B8A9-2E40-004F-7D4B-DC8308302138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9144936" y="2896813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21" name="Bildplatzhalter 4">
            <a:extLst>
              <a:ext uri="{FF2B5EF4-FFF2-40B4-BE49-F238E27FC236}">
                <a16:creationId xmlns:a16="http://schemas.microsoft.com/office/drawing/2014/main" id="{E8E60EDF-84BC-50DF-DF1D-12535BD165E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9144014" y="866775"/>
            <a:ext cx="2775600" cy="188835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8" name="Inhaltsplatzhalter 2">
            <a:extLst>
              <a:ext uri="{FF2B5EF4-FFF2-40B4-BE49-F238E27FC236}">
                <a16:creationId xmlns:a16="http://schemas.microsoft.com/office/drawing/2014/main" id="{271646C3-68B0-05A8-5C65-22D55CE4808F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270797" y="5636189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29" name="Bildplatzhalter 4">
            <a:extLst>
              <a:ext uri="{FF2B5EF4-FFF2-40B4-BE49-F238E27FC236}">
                <a16:creationId xmlns:a16="http://schemas.microsoft.com/office/drawing/2014/main" id="{EC544524-67DF-E44E-A80D-DEF20D907A8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269875" y="3606151"/>
            <a:ext cx="2775600" cy="188835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30" name="Inhaltsplatzhalter 2">
            <a:extLst>
              <a:ext uri="{FF2B5EF4-FFF2-40B4-BE49-F238E27FC236}">
                <a16:creationId xmlns:a16="http://schemas.microsoft.com/office/drawing/2014/main" id="{E052A1FF-3C1D-18C9-FF8C-91D41AD5E46F}"/>
              </a:ext>
            </a:extLst>
          </p:cNvPr>
          <p:cNvSpPr>
            <a:spLocks noGrp="1"/>
          </p:cNvSpPr>
          <p:nvPr>
            <p:ph idx="25" hasCustomPrompt="1"/>
          </p:nvPr>
        </p:nvSpPr>
        <p:spPr>
          <a:xfrm>
            <a:off x="3225342" y="5636189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31" name="Bildplatzhalter 4">
            <a:extLst>
              <a:ext uri="{FF2B5EF4-FFF2-40B4-BE49-F238E27FC236}">
                <a16:creationId xmlns:a16="http://schemas.microsoft.com/office/drawing/2014/main" id="{CA8F6A59-A25E-5F43-6AC1-01A66F711A97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224420" y="3606151"/>
            <a:ext cx="2775600" cy="188835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32" name="Inhaltsplatzhalter 2">
            <a:extLst>
              <a:ext uri="{FF2B5EF4-FFF2-40B4-BE49-F238E27FC236}">
                <a16:creationId xmlns:a16="http://schemas.microsoft.com/office/drawing/2014/main" id="{704FB434-2B9A-C168-61EC-9AE6DBA6CE72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6179887" y="5636189"/>
            <a:ext cx="2775600" cy="531056"/>
          </a:xfrm>
        </p:spPr>
        <p:txBody>
          <a:bodyPr/>
          <a:lstStyle>
            <a:lvl1pPr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Vorname Name</a:t>
            </a:r>
          </a:p>
        </p:txBody>
      </p:sp>
      <p:sp>
        <p:nvSpPr>
          <p:cNvPr id="33" name="Bildplatzhalter 4">
            <a:extLst>
              <a:ext uri="{FF2B5EF4-FFF2-40B4-BE49-F238E27FC236}">
                <a16:creationId xmlns:a16="http://schemas.microsoft.com/office/drawing/2014/main" id="{1D1811AD-FBE2-BBD0-4B34-A096DE429FE1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178965" y="3606151"/>
            <a:ext cx="2775600" cy="188835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181047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noProof="0" dirty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D717326D-6376-3E88-6230-C7DA655CABF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69875" y="1079215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B302613E-1DC8-D62B-86B5-DB10FB92D31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187440" y="1088740"/>
            <a:ext cx="5734685" cy="4287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280664E-DD47-F588-9AC5-7EF892BCCD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69875" y="2932875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Vorname Name</a:t>
            </a:r>
          </a:p>
          <a:p>
            <a:pPr lvl="0"/>
            <a:r>
              <a:rPr lang="de-CH" noProof="0" dirty="0"/>
              <a:t>Funktion</a:t>
            </a:r>
          </a:p>
        </p:txBody>
      </p:sp>
      <p:sp>
        <p:nvSpPr>
          <p:cNvPr id="12" name="Bildplatzhalter 4">
            <a:extLst>
              <a:ext uri="{FF2B5EF4-FFF2-40B4-BE49-F238E27FC236}">
                <a16:creationId xmlns:a16="http://schemas.microsoft.com/office/drawing/2014/main" id="{BF131E8F-F030-F634-B58C-C4083E313DB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2241952" y="1079215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CCDDB8DD-2426-6FE0-DFEE-6DE9A58F076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241952" y="2932875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/>
              <a:t>Vorname Name</a:t>
            </a:r>
          </a:p>
          <a:p>
            <a:pPr lvl="0"/>
            <a:r>
              <a:rPr lang="de-CH" noProof="0"/>
              <a:t>Funktion</a:t>
            </a:r>
          </a:p>
        </p:txBody>
      </p:sp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983435DF-10F7-65D6-87B3-02DB8987199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216411" y="1079215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5" name="Textplatzhalter 7">
            <a:extLst>
              <a:ext uri="{FF2B5EF4-FFF2-40B4-BE49-F238E27FC236}">
                <a16:creationId xmlns:a16="http://schemas.microsoft.com/office/drawing/2014/main" id="{C75924EC-5119-BC69-FAE4-4C5FAF979D6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216411" y="2932875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/>
              <a:t>Vorname Name</a:t>
            </a:r>
          </a:p>
          <a:p>
            <a:pPr lvl="0"/>
            <a:r>
              <a:rPr lang="de-CH" noProof="0"/>
              <a:t>Funktion</a:t>
            </a:r>
          </a:p>
        </p:txBody>
      </p:sp>
      <p:sp>
        <p:nvSpPr>
          <p:cNvPr id="16" name="Bildplatzhalter 4">
            <a:extLst>
              <a:ext uri="{FF2B5EF4-FFF2-40B4-BE49-F238E27FC236}">
                <a16:creationId xmlns:a16="http://schemas.microsoft.com/office/drawing/2014/main" id="{8DBCB22B-C5B8-EE52-8843-F6E91485161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269875" y="36627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E9A2A0FF-0E7C-DA80-3753-010625EC4777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2241952" y="36627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8" name="Bildplatzhalter 4">
            <a:extLst>
              <a:ext uri="{FF2B5EF4-FFF2-40B4-BE49-F238E27FC236}">
                <a16:creationId xmlns:a16="http://schemas.microsoft.com/office/drawing/2014/main" id="{CCD0893B-0A26-A40A-4BEC-E9688A497FAD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4216411" y="36627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9" name="Textplatzhalter 7">
            <a:extLst>
              <a:ext uri="{FF2B5EF4-FFF2-40B4-BE49-F238E27FC236}">
                <a16:creationId xmlns:a16="http://schemas.microsoft.com/office/drawing/2014/main" id="{C01C616E-CDC8-43AA-E3EA-1068A027350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74033" y="5508398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/>
              <a:t>Vorname Name</a:t>
            </a:r>
          </a:p>
          <a:p>
            <a:pPr lvl="0"/>
            <a:r>
              <a:rPr lang="de-CH" noProof="0"/>
              <a:t>Funktion</a:t>
            </a:r>
          </a:p>
        </p:txBody>
      </p:sp>
      <p:sp>
        <p:nvSpPr>
          <p:cNvPr id="20" name="Textplatzhalter 7">
            <a:extLst>
              <a:ext uri="{FF2B5EF4-FFF2-40B4-BE49-F238E27FC236}">
                <a16:creationId xmlns:a16="http://schemas.microsoft.com/office/drawing/2014/main" id="{329A2272-896A-882E-5158-C54F5F68FD0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241952" y="5508398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/>
              <a:t>Vorname Name</a:t>
            </a:r>
          </a:p>
          <a:p>
            <a:pPr lvl="0"/>
            <a:r>
              <a:rPr lang="de-CH" noProof="0"/>
              <a:t>Funktion</a:t>
            </a:r>
          </a:p>
        </p:txBody>
      </p:sp>
      <p:sp>
        <p:nvSpPr>
          <p:cNvPr id="21" name="Textplatzhalter 7">
            <a:extLst>
              <a:ext uri="{FF2B5EF4-FFF2-40B4-BE49-F238E27FC236}">
                <a16:creationId xmlns:a16="http://schemas.microsoft.com/office/drawing/2014/main" id="{2522235C-97A4-2633-577F-C6E62223BE1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216411" y="5508398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/>
              <a:t>Vorname Name</a:t>
            </a:r>
          </a:p>
          <a:p>
            <a:pPr lvl="0"/>
            <a:r>
              <a:rPr lang="de-CH" noProof="0"/>
              <a:t>Funktion</a:t>
            </a:r>
          </a:p>
        </p:txBody>
      </p:sp>
      <p:sp>
        <p:nvSpPr>
          <p:cNvPr id="28" name="Textplatzhalter 7">
            <a:extLst>
              <a:ext uri="{FF2B5EF4-FFF2-40B4-BE49-F238E27FC236}">
                <a16:creationId xmlns:a16="http://schemas.microsoft.com/office/drawing/2014/main" id="{31240D61-DAE3-BD06-237A-C12594445A3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190869" y="5508398"/>
            <a:ext cx="5734685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726659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o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noProof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D717326D-6376-3E88-6230-C7DA655CABF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182789" y="10887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B302613E-1DC8-D62B-86B5-DB10FB92D31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4527" y="1088740"/>
            <a:ext cx="5734685" cy="496916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280664E-DD47-F588-9AC5-7EF892BCCD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82789" y="2932875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</p:txBody>
      </p:sp>
      <p:sp>
        <p:nvSpPr>
          <p:cNvPr id="12" name="Bildplatzhalter 4">
            <a:extLst>
              <a:ext uri="{FF2B5EF4-FFF2-40B4-BE49-F238E27FC236}">
                <a16:creationId xmlns:a16="http://schemas.microsoft.com/office/drawing/2014/main" id="{BF131E8F-F030-F634-B58C-C4083E313DB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54866" y="10887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CCDDB8DD-2426-6FE0-DFEE-6DE9A58F076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154866" y="2932875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</p:txBody>
      </p:sp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983435DF-10F7-65D6-87B3-02DB8987199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0129325" y="10887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5" name="Textplatzhalter 7">
            <a:extLst>
              <a:ext uri="{FF2B5EF4-FFF2-40B4-BE49-F238E27FC236}">
                <a16:creationId xmlns:a16="http://schemas.microsoft.com/office/drawing/2014/main" id="{C75924EC-5119-BC69-FAE4-4C5FAF979D6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0129325" y="2932875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</p:txBody>
      </p:sp>
      <p:sp>
        <p:nvSpPr>
          <p:cNvPr id="16" name="Bildplatzhalter 4">
            <a:extLst>
              <a:ext uri="{FF2B5EF4-FFF2-40B4-BE49-F238E27FC236}">
                <a16:creationId xmlns:a16="http://schemas.microsoft.com/office/drawing/2014/main" id="{8DBCB22B-C5B8-EE52-8843-F6E91485161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182789" y="38151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E9A2A0FF-0E7C-DA80-3753-010625EC4777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154866" y="38151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8" name="Bildplatzhalter 4">
            <a:extLst>
              <a:ext uri="{FF2B5EF4-FFF2-40B4-BE49-F238E27FC236}">
                <a16:creationId xmlns:a16="http://schemas.microsoft.com/office/drawing/2014/main" id="{CCD0893B-0A26-A40A-4BEC-E9688A497FAD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0129325" y="3815140"/>
            <a:ext cx="1792800" cy="17136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9" name="Textplatzhalter 7">
            <a:extLst>
              <a:ext uri="{FF2B5EF4-FFF2-40B4-BE49-F238E27FC236}">
                <a16:creationId xmlns:a16="http://schemas.microsoft.com/office/drawing/2014/main" id="{C01C616E-CDC8-43AA-E3EA-1068A027350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186947" y="5659152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</p:txBody>
      </p:sp>
      <p:sp>
        <p:nvSpPr>
          <p:cNvPr id="20" name="Textplatzhalter 7">
            <a:extLst>
              <a:ext uri="{FF2B5EF4-FFF2-40B4-BE49-F238E27FC236}">
                <a16:creationId xmlns:a16="http://schemas.microsoft.com/office/drawing/2014/main" id="{329A2272-896A-882E-5158-C54F5F68FD0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154866" y="5659152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</p:txBody>
      </p:sp>
      <p:sp>
        <p:nvSpPr>
          <p:cNvPr id="21" name="Textplatzhalter 7">
            <a:extLst>
              <a:ext uri="{FF2B5EF4-FFF2-40B4-BE49-F238E27FC236}">
                <a16:creationId xmlns:a16="http://schemas.microsoft.com/office/drawing/2014/main" id="{2522235C-97A4-2633-577F-C6E62223BE1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129325" y="5659152"/>
            <a:ext cx="1792800" cy="42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</p:txBody>
      </p:sp>
    </p:spTree>
    <p:extLst>
      <p:ext uri="{BB962C8B-B14F-4D97-AF65-F5344CB8AC3E}">
        <p14:creationId xmlns:p14="http://schemas.microsoft.com/office/powerpoint/2010/main" val="7620271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ud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noProof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B302613E-1DC8-D62B-86B5-DB10FB92D31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4527" y="866775"/>
            <a:ext cx="7688373" cy="5362575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FFC20296-E86A-3879-BD39-9F30E3319478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8148638" y="866775"/>
            <a:ext cx="3768835" cy="187151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22" name="Inhaltsplatzhalter 10">
            <a:extLst>
              <a:ext uri="{FF2B5EF4-FFF2-40B4-BE49-F238E27FC236}">
                <a16:creationId xmlns:a16="http://schemas.microsoft.com/office/drawing/2014/main" id="{64B2AD41-4DD5-6051-D34F-CA90E2343F5D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8148638" y="2938463"/>
            <a:ext cx="3768835" cy="293880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28" name="Textplatzhalter 27">
            <a:extLst>
              <a:ext uri="{FF2B5EF4-FFF2-40B4-BE49-F238E27FC236}">
                <a16:creationId xmlns:a16="http://schemas.microsoft.com/office/drawing/2014/main" id="{D10D92F6-CEED-9778-52E5-5789FA1E213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154000" y="6013950"/>
            <a:ext cx="3768835" cy="205200"/>
          </a:xfrm>
        </p:spPr>
        <p:txBody>
          <a:bodyPr anchor="b"/>
          <a:lstStyle>
            <a:lvl1pPr>
              <a:lnSpc>
                <a:spcPct val="109000"/>
              </a:lnSpc>
              <a:defRPr sz="12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Quelle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5930016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hs Texte mit 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noProof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B302613E-1DC8-D62B-86B5-DB10FB92D31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156522" y="876298"/>
            <a:ext cx="3765601" cy="5353052"/>
          </a:xfrm>
          <a:noFill/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8" name="Inhaltsplatzhalter 10">
            <a:extLst>
              <a:ext uri="{FF2B5EF4-FFF2-40B4-BE49-F238E27FC236}">
                <a16:creationId xmlns:a16="http://schemas.microsoft.com/office/drawing/2014/main" id="{19B00308-6650-D1AB-F5C5-991F60192BF4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269877" y="876299"/>
            <a:ext cx="3765600" cy="120416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9" name="Inhaltsplatzhalter 10">
            <a:extLst>
              <a:ext uri="{FF2B5EF4-FFF2-40B4-BE49-F238E27FC236}">
                <a16:creationId xmlns:a16="http://schemas.microsoft.com/office/drawing/2014/main" id="{64747F6A-D136-3EFB-6E19-6A385022B994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4213200" y="876298"/>
            <a:ext cx="3765600" cy="120416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0" name="Inhaltsplatzhalter 10">
            <a:extLst>
              <a:ext uri="{FF2B5EF4-FFF2-40B4-BE49-F238E27FC236}">
                <a16:creationId xmlns:a16="http://schemas.microsoft.com/office/drawing/2014/main" id="{B3A42B55-571E-7D35-8A1D-2EE06F2B25D1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271068" y="2764546"/>
            <a:ext cx="3765600" cy="120416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2" name="Inhaltsplatzhalter 10">
            <a:extLst>
              <a:ext uri="{FF2B5EF4-FFF2-40B4-BE49-F238E27FC236}">
                <a16:creationId xmlns:a16="http://schemas.microsoft.com/office/drawing/2014/main" id="{45D49E17-FFEA-350F-4AF4-82760A288C52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4214391" y="2764545"/>
            <a:ext cx="3765600" cy="120416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" name="Inhaltsplatzhalter 10">
            <a:extLst>
              <a:ext uri="{FF2B5EF4-FFF2-40B4-BE49-F238E27FC236}">
                <a16:creationId xmlns:a16="http://schemas.microsoft.com/office/drawing/2014/main" id="{02C0735D-E433-CC9E-BA2C-CE7019E863A6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267953" y="4647380"/>
            <a:ext cx="3765600" cy="120416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4" name="Inhaltsplatzhalter 10">
            <a:extLst>
              <a:ext uri="{FF2B5EF4-FFF2-40B4-BE49-F238E27FC236}">
                <a16:creationId xmlns:a16="http://schemas.microsoft.com/office/drawing/2014/main" id="{57EE092B-F3B3-A0AB-6AF8-3C6F16032461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4211276" y="4647379"/>
            <a:ext cx="3765600" cy="120416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602253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ünf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71462" y="244800"/>
            <a:ext cx="5760000" cy="1005258"/>
          </a:xfrm>
        </p:spPr>
        <p:txBody>
          <a:bodyPr/>
          <a:lstStyle/>
          <a:p>
            <a:r>
              <a:rPr lang="de-CH" noProof="0" dirty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C01596A2-76F2-91F4-9E36-E7A688555C5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66936" y="1371600"/>
            <a:ext cx="1796814" cy="13843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442D8CDC-499B-83AC-9951-0F3067D8DBBA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2264568" y="1371600"/>
            <a:ext cx="3219363" cy="1384300"/>
          </a:xfrm>
        </p:spPr>
        <p:txBody>
          <a:bodyPr tIns="0" anchor="t"/>
          <a:lstStyle>
            <a:lvl1pPr>
              <a:defRPr sz="1600" b="0"/>
            </a:lvl1pPr>
            <a:lvl2pPr marL="226800" indent="-226800">
              <a:buFont typeface="Source Sans Pro" panose="020B0503030403020204" pitchFamily="34" charset="0"/>
              <a:buChar char="―"/>
              <a:defRPr sz="1600" b="0"/>
            </a:lvl2pPr>
            <a:lvl3pPr marL="658800" indent="-226800">
              <a:buFont typeface="Source Sans Pro" panose="020B0503030403020204" pitchFamily="34" charset="0"/>
              <a:buChar char="―"/>
              <a:defRPr sz="1600" b="0"/>
            </a:lvl3pPr>
            <a:lvl4pPr marL="1090800" indent="-226800">
              <a:buFont typeface="Source Sans Pro" panose="020B0503030403020204" pitchFamily="34" charset="0"/>
              <a:buChar char="―"/>
              <a:defRPr sz="1600" b="0"/>
            </a:lvl4pPr>
            <a:lvl5pPr marL="1522800" indent="-226800">
              <a:buFont typeface="Source Sans Pro" panose="020B0503030403020204" pitchFamily="34" charset="0"/>
              <a:buChar char="―"/>
              <a:defRPr sz="1600" b="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8" name="Bildplatzhalter 4">
            <a:extLst>
              <a:ext uri="{FF2B5EF4-FFF2-40B4-BE49-F238E27FC236}">
                <a16:creationId xmlns:a16="http://schemas.microsoft.com/office/drawing/2014/main" id="{6BDEB48F-A5F4-E47E-A6CF-964F1398E89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269875" y="3105944"/>
            <a:ext cx="1796814" cy="13843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0" name="Bildplatzhalter 4">
            <a:extLst>
              <a:ext uri="{FF2B5EF4-FFF2-40B4-BE49-F238E27FC236}">
                <a16:creationId xmlns:a16="http://schemas.microsoft.com/office/drawing/2014/main" id="{4D8633B6-F883-1298-E515-91B31B28E3A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269875" y="4840288"/>
            <a:ext cx="1796814" cy="13843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6" name="Bildplatzhalter 4">
            <a:extLst>
              <a:ext uri="{FF2B5EF4-FFF2-40B4-BE49-F238E27FC236}">
                <a16:creationId xmlns:a16="http://schemas.microsoft.com/office/drawing/2014/main" id="{0ED7E5AD-E183-82CD-F090-884A82A4B967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180532" y="1371600"/>
            <a:ext cx="1796814" cy="13843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9" name="Bildplatzhalter 4">
            <a:extLst>
              <a:ext uri="{FF2B5EF4-FFF2-40B4-BE49-F238E27FC236}">
                <a16:creationId xmlns:a16="http://schemas.microsoft.com/office/drawing/2014/main" id="{560DE703-9043-4D96-9589-6AB1C9265741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180532" y="3105944"/>
            <a:ext cx="1796814" cy="13843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35B7962-C9CE-24B7-343C-9D504EEF1ADA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2264568" y="3105944"/>
            <a:ext cx="3219363" cy="1384300"/>
          </a:xfrm>
        </p:spPr>
        <p:txBody>
          <a:bodyPr tIns="0" anchor="t"/>
          <a:lstStyle>
            <a:lvl1pPr>
              <a:defRPr sz="1600" b="0"/>
            </a:lvl1pPr>
            <a:lvl2pPr marL="226800" indent="-226800">
              <a:buFont typeface="Source Sans Pro" panose="020B0503030403020204" pitchFamily="34" charset="0"/>
              <a:buChar char="―"/>
              <a:defRPr sz="1600" b="0"/>
            </a:lvl2pPr>
            <a:lvl3pPr marL="658800" indent="-226800">
              <a:buFont typeface="Source Sans Pro" panose="020B0503030403020204" pitchFamily="34" charset="0"/>
              <a:buChar char="―"/>
              <a:defRPr sz="1600" b="0"/>
            </a:lvl3pPr>
            <a:lvl4pPr marL="1090800" indent="-226800">
              <a:buFont typeface="Source Sans Pro" panose="020B0503030403020204" pitchFamily="34" charset="0"/>
              <a:buChar char="―"/>
              <a:defRPr sz="1600" b="0"/>
            </a:lvl4pPr>
            <a:lvl5pPr marL="1522800" indent="-226800">
              <a:buFont typeface="Source Sans Pro" panose="020B0503030403020204" pitchFamily="34" charset="0"/>
              <a:buChar char="―"/>
              <a:defRPr sz="1600" b="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DFF4B996-5BF2-362E-6F3C-0472752C4919}"/>
              </a:ext>
            </a:extLst>
          </p:cNvPr>
          <p:cNvSpPr>
            <a:spLocks noGrp="1"/>
          </p:cNvSpPr>
          <p:nvPr>
            <p:ph idx="35" hasCustomPrompt="1"/>
          </p:nvPr>
        </p:nvSpPr>
        <p:spPr>
          <a:xfrm>
            <a:off x="2264568" y="4840288"/>
            <a:ext cx="3219363" cy="1384300"/>
          </a:xfrm>
        </p:spPr>
        <p:txBody>
          <a:bodyPr tIns="0" anchor="t"/>
          <a:lstStyle>
            <a:lvl1pPr>
              <a:defRPr sz="1600" b="0"/>
            </a:lvl1pPr>
            <a:lvl2pPr marL="226800" indent="-226800">
              <a:buFont typeface="Source Sans Pro" panose="020B0503030403020204" pitchFamily="34" charset="0"/>
              <a:buChar char="―"/>
              <a:defRPr sz="1600" b="0"/>
            </a:lvl2pPr>
            <a:lvl3pPr marL="658800" indent="-226800">
              <a:buFont typeface="Source Sans Pro" panose="020B0503030403020204" pitchFamily="34" charset="0"/>
              <a:buChar char="―"/>
              <a:defRPr sz="1600" b="0"/>
            </a:lvl3pPr>
            <a:lvl4pPr marL="1090800" indent="-226800">
              <a:buFont typeface="Source Sans Pro" panose="020B0503030403020204" pitchFamily="34" charset="0"/>
              <a:buChar char="―"/>
              <a:defRPr sz="1600" b="0"/>
            </a:lvl4pPr>
            <a:lvl5pPr marL="1522800" indent="-226800">
              <a:buFont typeface="Source Sans Pro" panose="020B0503030403020204" pitchFamily="34" charset="0"/>
              <a:buChar char="―"/>
              <a:defRPr sz="1600" b="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23CD5622-E8DA-D57A-1F36-A80A2A8ACA69}"/>
              </a:ext>
            </a:extLst>
          </p:cNvPr>
          <p:cNvSpPr>
            <a:spLocks noGrp="1"/>
          </p:cNvSpPr>
          <p:nvPr>
            <p:ph idx="36" hasCustomPrompt="1"/>
          </p:nvPr>
        </p:nvSpPr>
        <p:spPr>
          <a:xfrm>
            <a:off x="8184232" y="3105944"/>
            <a:ext cx="3219363" cy="1384300"/>
          </a:xfrm>
        </p:spPr>
        <p:txBody>
          <a:bodyPr tIns="0" anchor="t"/>
          <a:lstStyle>
            <a:lvl1pPr>
              <a:defRPr sz="1600" b="0"/>
            </a:lvl1pPr>
            <a:lvl2pPr marL="226800" indent="-226800">
              <a:buFont typeface="Source Sans Pro" panose="020B0503030403020204" pitchFamily="34" charset="0"/>
              <a:buChar char="―"/>
              <a:defRPr sz="1600" b="0"/>
            </a:lvl2pPr>
            <a:lvl3pPr marL="658800" indent="-226800">
              <a:buFont typeface="Source Sans Pro" panose="020B0503030403020204" pitchFamily="34" charset="0"/>
              <a:buChar char="―"/>
              <a:defRPr sz="1600" b="0"/>
            </a:lvl3pPr>
            <a:lvl4pPr marL="1090800" indent="-226800">
              <a:buFont typeface="Source Sans Pro" panose="020B0503030403020204" pitchFamily="34" charset="0"/>
              <a:buChar char="―"/>
              <a:defRPr sz="1600" b="0"/>
            </a:lvl4pPr>
            <a:lvl5pPr marL="1522800" indent="-226800">
              <a:buFont typeface="Source Sans Pro" panose="020B0503030403020204" pitchFamily="34" charset="0"/>
              <a:buChar char="―"/>
              <a:defRPr sz="1600" b="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60987D4F-9295-E825-B64B-CE16F9CC37E4}"/>
              </a:ext>
            </a:extLst>
          </p:cNvPr>
          <p:cNvSpPr>
            <a:spLocks noGrp="1"/>
          </p:cNvSpPr>
          <p:nvPr>
            <p:ph idx="37" hasCustomPrompt="1"/>
          </p:nvPr>
        </p:nvSpPr>
        <p:spPr>
          <a:xfrm>
            <a:off x="8184232" y="1371600"/>
            <a:ext cx="3219363" cy="1384300"/>
          </a:xfrm>
        </p:spPr>
        <p:txBody>
          <a:bodyPr tIns="0" anchor="t"/>
          <a:lstStyle>
            <a:lvl1pPr>
              <a:defRPr sz="1600" b="0"/>
            </a:lvl1pPr>
            <a:lvl2pPr marL="226800" indent="-226800">
              <a:buFont typeface="Source Sans Pro" panose="020B0503030403020204" pitchFamily="34" charset="0"/>
              <a:buChar char="―"/>
              <a:defRPr sz="1600" b="0"/>
            </a:lvl2pPr>
            <a:lvl3pPr marL="658800" indent="-226800">
              <a:buFont typeface="Source Sans Pro" panose="020B0503030403020204" pitchFamily="34" charset="0"/>
              <a:buChar char="―"/>
              <a:defRPr sz="1600" b="0"/>
            </a:lvl3pPr>
            <a:lvl4pPr marL="1090800" indent="-226800">
              <a:buFont typeface="Source Sans Pro" panose="020B0503030403020204" pitchFamily="34" charset="0"/>
              <a:buChar char="―"/>
              <a:defRPr sz="1600" b="0"/>
            </a:lvl4pPr>
            <a:lvl5pPr marL="1522800" indent="-226800">
              <a:buFont typeface="Source Sans Pro" panose="020B0503030403020204" pitchFamily="34" charset="0"/>
              <a:buChar char="―"/>
              <a:defRPr sz="1600" b="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898624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un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71463" y="244800"/>
            <a:ext cx="5760000" cy="1005258"/>
          </a:xfrm>
        </p:spPr>
        <p:txBody>
          <a:bodyPr/>
          <a:lstStyle/>
          <a:p>
            <a:r>
              <a:rPr lang="de-CH" noProof="0" dirty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C01596A2-76F2-91F4-9E36-E7A688555C5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66936" y="1586260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442D8CDC-499B-83AC-9951-0F3067D8DBBA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1254919" y="1586260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622633EA-CE0F-D311-E9F8-E4FF04D03BC7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266936" y="3135350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B2222D7F-5144-753F-7AF0-A8D709992A99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1254919" y="3135350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12" name="Bildplatzhalter 4">
            <a:extLst>
              <a:ext uri="{FF2B5EF4-FFF2-40B4-BE49-F238E27FC236}">
                <a16:creationId xmlns:a16="http://schemas.microsoft.com/office/drawing/2014/main" id="{03285094-5EB7-BA03-462D-65224736565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266936" y="4680322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42C14EDF-15BE-41CE-9D5E-3D50F6B67AB4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1254919" y="4680322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DAC93A43-12FF-3F6B-DA7A-A04D2ECA735B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4202236" y="1586260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A696B000-854E-5397-BD25-46F024ACF0B6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5195900" y="1586260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16" name="Bildplatzhalter 4">
            <a:extLst>
              <a:ext uri="{FF2B5EF4-FFF2-40B4-BE49-F238E27FC236}">
                <a16:creationId xmlns:a16="http://schemas.microsoft.com/office/drawing/2014/main" id="{755C6D27-9F7F-A193-A31F-2412FB8334A4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02236" y="3135350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3" name="Inhaltsplatzhalter 2">
            <a:extLst>
              <a:ext uri="{FF2B5EF4-FFF2-40B4-BE49-F238E27FC236}">
                <a16:creationId xmlns:a16="http://schemas.microsoft.com/office/drawing/2014/main" id="{80A26B48-243C-9DD6-BDC2-FE40212B1AAE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5195900" y="3135350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0E647CD5-DA5F-6055-1889-45FC8EA8E3AC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4202236" y="4680322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7" name="Inhaltsplatzhalter 2">
            <a:extLst>
              <a:ext uri="{FF2B5EF4-FFF2-40B4-BE49-F238E27FC236}">
                <a16:creationId xmlns:a16="http://schemas.microsoft.com/office/drawing/2014/main" id="{FFA660F0-3C7A-4C52-196B-D1FC1C4E12F1}"/>
              </a:ext>
            </a:extLst>
          </p:cNvPr>
          <p:cNvSpPr>
            <a:spLocks noGrp="1"/>
          </p:cNvSpPr>
          <p:nvPr>
            <p:ph idx="35" hasCustomPrompt="1"/>
          </p:nvPr>
        </p:nvSpPr>
        <p:spPr>
          <a:xfrm>
            <a:off x="5195900" y="4680322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32" name="Bildplatzhalter 4">
            <a:extLst>
              <a:ext uri="{FF2B5EF4-FFF2-40B4-BE49-F238E27FC236}">
                <a16:creationId xmlns:a16="http://schemas.microsoft.com/office/drawing/2014/main" id="{9AE88E45-2228-3BAB-B328-25AE00C86922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148811" y="1586260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3" name="Inhaltsplatzhalter 2">
            <a:extLst>
              <a:ext uri="{FF2B5EF4-FFF2-40B4-BE49-F238E27FC236}">
                <a16:creationId xmlns:a16="http://schemas.microsoft.com/office/drawing/2014/main" id="{8D6A0681-D929-2BA4-D3F8-B3541A94FD81}"/>
              </a:ext>
            </a:extLst>
          </p:cNvPr>
          <p:cNvSpPr>
            <a:spLocks noGrp="1"/>
          </p:cNvSpPr>
          <p:nvPr>
            <p:ph idx="37" hasCustomPrompt="1"/>
          </p:nvPr>
        </p:nvSpPr>
        <p:spPr>
          <a:xfrm>
            <a:off x="9136793" y="1586260"/>
            <a:ext cx="2785331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34" name="Bildplatzhalter 4">
            <a:extLst>
              <a:ext uri="{FF2B5EF4-FFF2-40B4-BE49-F238E27FC236}">
                <a16:creationId xmlns:a16="http://schemas.microsoft.com/office/drawing/2014/main" id="{8D809E36-7256-6CC2-0F4B-23E42C6B1426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8148811" y="3135350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5" name="Inhaltsplatzhalter 2">
            <a:extLst>
              <a:ext uri="{FF2B5EF4-FFF2-40B4-BE49-F238E27FC236}">
                <a16:creationId xmlns:a16="http://schemas.microsoft.com/office/drawing/2014/main" id="{FF8DEA4B-FE27-8A9E-FBBB-04944A377343}"/>
              </a:ext>
            </a:extLst>
          </p:cNvPr>
          <p:cNvSpPr>
            <a:spLocks noGrp="1"/>
          </p:cNvSpPr>
          <p:nvPr>
            <p:ph idx="39" hasCustomPrompt="1"/>
          </p:nvPr>
        </p:nvSpPr>
        <p:spPr>
          <a:xfrm>
            <a:off x="9136794" y="3135350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  <p:sp>
        <p:nvSpPr>
          <p:cNvPr id="36" name="Bildplatzhalter 4">
            <a:extLst>
              <a:ext uri="{FF2B5EF4-FFF2-40B4-BE49-F238E27FC236}">
                <a16:creationId xmlns:a16="http://schemas.microsoft.com/office/drawing/2014/main" id="{5AC54CE7-1DE9-FCC9-D36F-326C1CC978F1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8148811" y="4680322"/>
            <a:ext cx="818914" cy="103160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7" name="Inhaltsplatzhalter 2">
            <a:extLst>
              <a:ext uri="{FF2B5EF4-FFF2-40B4-BE49-F238E27FC236}">
                <a16:creationId xmlns:a16="http://schemas.microsoft.com/office/drawing/2014/main" id="{CFFA07EE-B7CC-6673-18A8-938F608DD842}"/>
              </a:ext>
            </a:extLst>
          </p:cNvPr>
          <p:cNvSpPr>
            <a:spLocks noGrp="1"/>
          </p:cNvSpPr>
          <p:nvPr>
            <p:ph idx="41" hasCustomPrompt="1"/>
          </p:nvPr>
        </p:nvSpPr>
        <p:spPr>
          <a:xfrm>
            <a:off x="9136794" y="4680322"/>
            <a:ext cx="2786400" cy="1031602"/>
          </a:xfrm>
        </p:spPr>
        <p:txBody>
          <a:bodyPr tIns="36000" anchor="ctr"/>
          <a:lstStyle>
            <a:lvl1pPr>
              <a:defRPr sz="2400" b="1"/>
            </a:lvl1pPr>
            <a:lvl2pPr marL="174625" indent="-174625">
              <a:buFont typeface="Source Sans Pro" panose="020B0503030403020204" pitchFamily="34" charset="0"/>
              <a:buChar char="―"/>
              <a:defRPr sz="2400" b="1"/>
            </a:lvl2pPr>
            <a:lvl3pPr marL="360363" indent="-185738">
              <a:buFont typeface="Source Sans Pro" panose="020B0503030403020204" pitchFamily="34" charset="0"/>
              <a:buChar char="―"/>
              <a:defRPr sz="2400" b="1"/>
            </a:lvl3pPr>
            <a:lvl4pPr marL="534988" indent="-174625">
              <a:buFont typeface="Source Sans Pro" panose="020B0503030403020204" pitchFamily="34" charset="0"/>
              <a:buChar char="―"/>
              <a:defRPr sz="2400" b="1"/>
            </a:lvl4pPr>
            <a:lvl5pPr marL="719138" indent="-184150">
              <a:buFont typeface="Source Sans Pro" panose="020B0503030403020204" pitchFamily="34" charset="0"/>
              <a:buChar char="―"/>
              <a:defRPr sz="2400" b="1"/>
            </a:lvl5pPr>
          </a:lstStyle>
          <a:p>
            <a:pPr lvl="0"/>
            <a:r>
              <a:rPr lang="de-CH" dirty="0"/>
              <a:t>Inhalt hinzufügen</a:t>
            </a:r>
          </a:p>
        </p:txBody>
      </p:sp>
    </p:spTree>
    <p:extLst>
      <p:ext uri="{BB962C8B-B14F-4D97-AF65-F5344CB8AC3E}">
        <p14:creationId xmlns:p14="http://schemas.microsoft.com/office/powerpoint/2010/main" val="10039452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 Bilder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71464" y="244800"/>
            <a:ext cx="3762090" cy="1005258"/>
          </a:xfrm>
        </p:spPr>
        <p:txBody>
          <a:bodyPr/>
          <a:lstStyle/>
          <a:p>
            <a:r>
              <a:rPr lang="de-CH" noProof="0" dirty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  <p:sp>
        <p:nvSpPr>
          <p:cNvPr id="8" name="Inhaltsplatzhalter 10">
            <a:extLst>
              <a:ext uri="{FF2B5EF4-FFF2-40B4-BE49-F238E27FC236}">
                <a16:creationId xmlns:a16="http://schemas.microsoft.com/office/drawing/2014/main" id="{19B00308-6650-D1AB-F5C5-991F60192BF4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269877" y="1371601"/>
            <a:ext cx="3765600" cy="151734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E8901B72-CDFB-6B04-2999-9B4D3BECDEB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222638" y="273051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16" name="Inhaltsplatzhalter 10">
            <a:extLst>
              <a:ext uri="{FF2B5EF4-FFF2-40B4-BE49-F238E27FC236}">
                <a16:creationId xmlns:a16="http://schemas.microsoft.com/office/drawing/2014/main" id="{5F7462AF-9418-FBED-AE2B-9097CD9893A9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4222638" y="1347295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C01596A2-76F2-91F4-9E36-E7A688555C5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193722" y="267184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18" name="Inhaltsplatzhalter 10">
            <a:extLst>
              <a:ext uri="{FF2B5EF4-FFF2-40B4-BE49-F238E27FC236}">
                <a16:creationId xmlns:a16="http://schemas.microsoft.com/office/drawing/2014/main" id="{BE5D1B04-2BFA-33F3-C355-D8EB9E6F77DC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6193722" y="1347295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8823469C-27C8-EF8F-4CC9-197675E31FB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8164806" y="267184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0" name="Inhaltsplatzhalter 10">
            <a:extLst>
              <a:ext uri="{FF2B5EF4-FFF2-40B4-BE49-F238E27FC236}">
                <a16:creationId xmlns:a16="http://schemas.microsoft.com/office/drawing/2014/main" id="{887C4011-3849-0B28-B9C6-CD6CCD2774AC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8164806" y="1347295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21" name="Bildplatzhalter 4">
            <a:extLst>
              <a:ext uri="{FF2B5EF4-FFF2-40B4-BE49-F238E27FC236}">
                <a16:creationId xmlns:a16="http://schemas.microsoft.com/office/drawing/2014/main" id="{CBEDB122-E4B4-DEAF-0C6D-61CF1C399FB7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0135890" y="267184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2" name="Inhaltsplatzhalter 10">
            <a:extLst>
              <a:ext uri="{FF2B5EF4-FFF2-40B4-BE49-F238E27FC236}">
                <a16:creationId xmlns:a16="http://schemas.microsoft.com/office/drawing/2014/main" id="{2E8C9BDD-A256-932A-0451-8742BDF218CD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10135890" y="1347295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5648AA9A-5221-27F9-3191-6F0F1FEAF36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220167" y="2453904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4" name="Inhaltsplatzhalter 10">
            <a:extLst>
              <a:ext uri="{FF2B5EF4-FFF2-40B4-BE49-F238E27FC236}">
                <a16:creationId xmlns:a16="http://schemas.microsoft.com/office/drawing/2014/main" id="{92E2526C-7EE2-C9B9-E09C-E4124FE41C3A}"/>
              </a:ext>
            </a:extLst>
          </p:cNvPr>
          <p:cNvSpPr>
            <a:spLocks noGrp="1"/>
          </p:cNvSpPr>
          <p:nvPr>
            <p:ph sz="quarter" idx="32" hasCustomPrompt="1"/>
          </p:nvPr>
        </p:nvSpPr>
        <p:spPr>
          <a:xfrm>
            <a:off x="4220167" y="3528148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6836661A-7952-7ADE-BB22-08BB2B174D2B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6191251" y="2453904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6" name="Inhaltsplatzhalter 10">
            <a:extLst>
              <a:ext uri="{FF2B5EF4-FFF2-40B4-BE49-F238E27FC236}">
                <a16:creationId xmlns:a16="http://schemas.microsoft.com/office/drawing/2014/main" id="{C2CB294D-1078-8674-FF02-6A8C1FA8750C}"/>
              </a:ext>
            </a:extLst>
          </p:cNvPr>
          <p:cNvSpPr>
            <a:spLocks noGrp="1"/>
          </p:cNvSpPr>
          <p:nvPr>
            <p:ph sz="quarter" idx="34" hasCustomPrompt="1"/>
          </p:nvPr>
        </p:nvSpPr>
        <p:spPr>
          <a:xfrm>
            <a:off x="6191251" y="3528148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28" name="Bildplatzhalter 4">
            <a:extLst>
              <a:ext uri="{FF2B5EF4-FFF2-40B4-BE49-F238E27FC236}">
                <a16:creationId xmlns:a16="http://schemas.microsoft.com/office/drawing/2014/main" id="{478A5169-5857-1B03-543A-A692CECD2826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8162335" y="2453904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29" name="Inhaltsplatzhalter 10">
            <a:extLst>
              <a:ext uri="{FF2B5EF4-FFF2-40B4-BE49-F238E27FC236}">
                <a16:creationId xmlns:a16="http://schemas.microsoft.com/office/drawing/2014/main" id="{CCD55740-F556-6FFB-54B7-F02F33DD446D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8162335" y="3528148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30" name="Bildplatzhalter 4">
            <a:extLst>
              <a:ext uri="{FF2B5EF4-FFF2-40B4-BE49-F238E27FC236}">
                <a16:creationId xmlns:a16="http://schemas.microsoft.com/office/drawing/2014/main" id="{C3C4A300-9C66-727B-BF1B-3FE78BA49252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133419" y="2453904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1" name="Inhaltsplatzhalter 10">
            <a:extLst>
              <a:ext uri="{FF2B5EF4-FFF2-40B4-BE49-F238E27FC236}">
                <a16:creationId xmlns:a16="http://schemas.microsoft.com/office/drawing/2014/main" id="{A1A5D7D5-55B1-516C-7CED-BF26C79BE6B2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10133419" y="3528148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36" name="Bildplatzhalter 4">
            <a:extLst>
              <a:ext uri="{FF2B5EF4-FFF2-40B4-BE49-F238E27FC236}">
                <a16:creationId xmlns:a16="http://schemas.microsoft.com/office/drawing/2014/main" id="{F4A6E408-2281-5C5F-C17D-009678C7B293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4219981" y="4491720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7" name="Inhaltsplatzhalter 10">
            <a:extLst>
              <a:ext uri="{FF2B5EF4-FFF2-40B4-BE49-F238E27FC236}">
                <a16:creationId xmlns:a16="http://schemas.microsoft.com/office/drawing/2014/main" id="{106AA095-B514-8CB2-E655-796D9234A496}"/>
              </a:ext>
            </a:extLst>
          </p:cNvPr>
          <p:cNvSpPr>
            <a:spLocks noGrp="1"/>
          </p:cNvSpPr>
          <p:nvPr>
            <p:ph sz="quarter" idx="40" hasCustomPrompt="1"/>
          </p:nvPr>
        </p:nvSpPr>
        <p:spPr>
          <a:xfrm>
            <a:off x="4219981" y="5518339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38" name="Bildplatzhalter 4">
            <a:extLst>
              <a:ext uri="{FF2B5EF4-FFF2-40B4-BE49-F238E27FC236}">
                <a16:creationId xmlns:a16="http://schemas.microsoft.com/office/drawing/2014/main" id="{B22E5E6F-159C-366B-5296-441253F3F0BB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6191065" y="4491720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39" name="Inhaltsplatzhalter 10">
            <a:extLst>
              <a:ext uri="{FF2B5EF4-FFF2-40B4-BE49-F238E27FC236}">
                <a16:creationId xmlns:a16="http://schemas.microsoft.com/office/drawing/2014/main" id="{8F99875B-FC4F-7DCE-AACD-FF783DF1F8CC}"/>
              </a:ext>
            </a:extLst>
          </p:cNvPr>
          <p:cNvSpPr>
            <a:spLocks noGrp="1"/>
          </p:cNvSpPr>
          <p:nvPr>
            <p:ph sz="quarter" idx="42" hasCustomPrompt="1"/>
          </p:nvPr>
        </p:nvSpPr>
        <p:spPr>
          <a:xfrm>
            <a:off x="6191065" y="5518339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40" name="Bildplatzhalter 4">
            <a:extLst>
              <a:ext uri="{FF2B5EF4-FFF2-40B4-BE49-F238E27FC236}">
                <a16:creationId xmlns:a16="http://schemas.microsoft.com/office/drawing/2014/main" id="{86D99F31-E97B-1DE8-80A6-FCE2268D7504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8162149" y="4491720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41" name="Inhaltsplatzhalter 10">
            <a:extLst>
              <a:ext uri="{FF2B5EF4-FFF2-40B4-BE49-F238E27FC236}">
                <a16:creationId xmlns:a16="http://schemas.microsoft.com/office/drawing/2014/main" id="{2AFB99F6-8B03-8325-85FE-ACF55FEF4C7E}"/>
              </a:ext>
            </a:extLst>
          </p:cNvPr>
          <p:cNvSpPr>
            <a:spLocks noGrp="1"/>
          </p:cNvSpPr>
          <p:nvPr>
            <p:ph sz="quarter" idx="44" hasCustomPrompt="1"/>
          </p:nvPr>
        </p:nvSpPr>
        <p:spPr>
          <a:xfrm>
            <a:off x="8162149" y="5518339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42" name="Bildplatzhalter 4">
            <a:extLst>
              <a:ext uri="{FF2B5EF4-FFF2-40B4-BE49-F238E27FC236}">
                <a16:creationId xmlns:a16="http://schemas.microsoft.com/office/drawing/2014/main" id="{7B354065-93C3-8CD0-C6F7-EAD8915CFD21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10133233" y="4491720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43" name="Inhaltsplatzhalter 10">
            <a:extLst>
              <a:ext uri="{FF2B5EF4-FFF2-40B4-BE49-F238E27FC236}">
                <a16:creationId xmlns:a16="http://schemas.microsoft.com/office/drawing/2014/main" id="{D9B63D01-B563-7751-25F8-D9E1385E66D2}"/>
              </a:ext>
            </a:extLst>
          </p:cNvPr>
          <p:cNvSpPr>
            <a:spLocks noGrp="1"/>
          </p:cNvSpPr>
          <p:nvPr>
            <p:ph sz="quarter" idx="46" hasCustomPrompt="1"/>
          </p:nvPr>
        </p:nvSpPr>
        <p:spPr>
          <a:xfrm>
            <a:off x="10133233" y="5518339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44" name="Bildplatzhalter 4">
            <a:extLst>
              <a:ext uri="{FF2B5EF4-FFF2-40B4-BE49-F238E27FC236}">
                <a16:creationId xmlns:a16="http://schemas.microsoft.com/office/drawing/2014/main" id="{3561E328-70B6-85DB-D07B-4E3133D9FE77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2247851" y="4491720"/>
            <a:ext cx="1782000" cy="954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 dirty="0"/>
          </a:p>
        </p:txBody>
      </p:sp>
      <p:sp>
        <p:nvSpPr>
          <p:cNvPr id="45" name="Inhaltsplatzhalter 10">
            <a:extLst>
              <a:ext uri="{FF2B5EF4-FFF2-40B4-BE49-F238E27FC236}">
                <a16:creationId xmlns:a16="http://schemas.microsoft.com/office/drawing/2014/main" id="{818DEC37-95E8-080D-AB4D-58F52BC284EC}"/>
              </a:ext>
            </a:extLst>
          </p:cNvPr>
          <p:cNvSpPr>
            <a:spLocks noGrp="1"/>
          </p:cNvSpPr>
          <p:nvPr>
            <p:ph sz="quarter" idx="48" hasCustomPrompt="1"/>
          </p:nvPr>
        </p:nvSpPr>
        <p:spPr>
          <a:xfrm>
            <a:off x="2247851" y="5518339"/>
            <a:ext cx="1782000" cy="718315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4116460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itstrah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73600" y="244800"/>
            <a:ext cx="11650662" cy="5364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3960DD06-5403-402D-6C88-53DCD45F16E1}"/>
              </a:ext>
            </a:extLst>
          </p:cNvPr>
          <p:cNvCxnSpPr/>
          <p:nvPr userDrawn="1"/>
        </p:nvCxnSpPr>
        <p:spPr>
          <a:xfrm>
            <a:off x="269875" y="3497585"/>
            <a:ext cx="1165225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Bildplatzhalter 4">
            <a:extLst>
              <a:ext uri="{FF2B5EF4-FFF2-40B4-BE49-F238E27FC236}">
                <a16:creationId xmlns:a16="http://schemas.microsoft.com/office/drawing/2014/main" id="{F49F2DB0-AB5C-6BD8-064D-373B4B1209A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69875" y="125312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16" name="Bildplatzhalter 4">
            <a:extLst>
              <a:ext uri="{FF2B5EF4-FFF2-40B4-BE49-F238E27FC236}">
                <a16:creationId xmlns:a16="http://schemas.microsoft.com/office/drawing/2014/main" id="{F0B6A180-6984-B9E7-7ADC-A121B77988B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974003" y="125312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17" name="Bildplatzhalter 4">
            <a:extLst>
              <a:ext uri="{FF2B5EF4-FFF2-40B4-BE49-F238E27FC236}">
                <a16:creationId xmlns:a16="http://schemas.microsoft.com/office/drawing/2014/main" id="{38372887-04E8-C5D5-EF4C-1E25A260FB2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667159" y="125312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18" name="Bildplatzhalter 4">
            <a:extLst>
              <a:ext uri="{FF2B5EF4-FFF2-40B4-BE49-F238E27FC236}">
                <a16:creationId xmlns:a16="http://schemas.microsoft.com/office/drawing/2014/main" id="{7A14FB65-6B89-A9C8-8DB1-7B1F7CBFAEC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360315" y="125312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19" name="Bildplatzhalter 4">
            <a:extLst>
              <a:ext uri="{FF2B5EF4-FFF2-40B4-BE49-F238E27FC236}">
                <a16:creationId xmlns:a16="http://schemas.microsoft.com/office/drawing/2014/main" id="{CD8F59A9-69CA-1C2A-33D7-AD0BB64181B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053471" y="125312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0" name="Bildplatzhalter 4">
            <a:extLst>
              <a:ext uri="{FF2B5EF4-FFF2-40B4-BE49-F238E27FC236}">
                <a16:creationId xmlns:a16="http://schemas.microsoft.com/office/drawing/2014/main" id="{B582FB2A-C51D-65C1-0203-3A5AB4DB0F4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746627" y="125312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1" name="Bildplatzhalter 4">
            <a:extLst>
              <a:ext uri="{FF2B5EF4-FFF2-40B4-BE49-F238E27FC236}">
                <a16:creationId xmlns:a16="http://schemas.microsoft.com/office/drawing/2014/main" id="{18F14028-DA69-147A-C414-9146D8EAE5F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0439783" y="125312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2" name="Bildplatzhalter 4">
            <a:extLst>
              <a:ext uri="{FF2B5EF4-FFF2-40B4-BE49-F238E27FC236}">
                <a16:creationId xmlns:a16="http://schemas.microsoft.com/office/drawing/2014/main" id="{3A11402F-1392-D5B0-DE17-2E270C800CA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136079" y="381983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3" name="Bildplatzhalter 4">
            <a:extLst>
              <a:ext uri="{FF2B5EF4-FFF2-40B4-BE49-F238E27FC236}">
                <a16:creationId xmlns:a16="http://schemas.microsoft.com/office/drawing/2014/main" id="{92F84F7D-2669-46EA-F7E5-F5A3AE35C50F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829006" y="381983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4" name="Bildplatzhalter 4">
            <a:extLst>
              <a:ext uri="{FF2B5EF4-FFF2-40B4-BE49-F238E27FC236}">
                <a16:creationId xmlns:a16="http://schemas.microsoft.com/office/drawing/2014/main" id="{7F4B621D-593C-EF66-AAA8-260F24BB816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521933" y="381983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5" name="Bildplatzhalter 4">
            <a:extLst>
              <a:ext uri="{FF2B5EF4-FFF2-40B4-BE49-F238E27FC236}">
                <a16:creationId xmlns:a16="http://schemas.microsoft.com/office/drawing/2014/main" id="{EAB29708-5948-93D3-1DAE-9AA4E5A03DCE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214860" y="381983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6" name="Bildplatzhalter 4">
            <a:extLst>
              <a:ext uri="{FF2B5EF4-FFF2-40B4-BE49-F238E27FC236}">
                <a16:creationId xmlns:a16="http://schemas.microsoft.com/office/drawing/2014/main" id="{6590CFDF-AA3F-86A0-462A-8B00EDC3EDD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7907787" y="381983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7" name="Bildplatzhalter 4">
            <a:extLst>
              <a:ext uri="{FF2B5EF4-FFF2-40B4-BE49-F238E27FC236}">
                <a16:creationId xmlns:a16="http://schemas.microsoft.com/office/drawing/2014/main" id="{F8D57941-57A2-78B6-C142-19F25D64A5F1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600716" y="3819835"/>
            <a:ext cx="1486800" cy="1530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8" name="Inhaltsplatzhalter 10">
            <a:extLst>
              <a:ext uri="{FF2B5EF4-FFF2-40B4-BE49-F238E27FC236}">
                <a16:creationId xmlns:a16="http://schemas.microsoft.com/office/drawing/2014/main" id="{84D95677-0114-3854-2A06-CDDFDD440777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269875" y="2949966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29" name="Inhaltsplatzhalter 10">
            <a:extLst>
              <a:ext uri="{FF2B5EF4-FFF2-40B4-BE49-F238E27FC236}">
                <a16:creationId xmlns:a16="http://schemas.microsoft.com/office/drawing/2014/main" id="{830824E2-E1B0-01AE-F199-E13B717EE78D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1974003" y="2949966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0" name="Inhaltsplatzhalter 10">
            <a:extLst>
              <a:ext uri="{FF2B5EF4-FFF2-40B4-BE49-F238E27FC236}">
                <a16:creationId xmlns:a16="http://schemas.microsoft.com/office/drawing/2014/main" id="{B661178F-E8BD-64EC-8DCE-B999B4D9EABD}"/>
              </a:ext>
            </a:extLst>
          </p:cNvPr>
          <p:cNvSpPr>
            <a:spLocks noGrp="1"/>
          </p:cNvSpPr>
          <p:nvPr>
            <p:ph sz="quarter" idx="32" hasCustomPrompt="1"/>
          </p:nvPr>
        </p:nvSpPr>
        <p:spPr>
          <a:xfrm>
            <a:off x="3667159" y="2949966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1" name="Inhaltsplatzhalter 10">
            <a:extLst>
              <a:ext uri="{FF2B5EF4-FFF2-40B4-BE49-F238E27FC236}">
                <a16:creationId xmlns:a16="http://schemas.microsoft.com/office/drawing/2014/main" id="{A0685B94-A30D-8020-BFC0-B77022CBDE9F}"/>
              </a:ext>
            </a:extLst>
          </p:cNvPr>
          <p:cNvSpPr>
            <a:spLocks noGrp="1"/>
          </p:cNvSpPr>
          <p:nvPr>
            <p:ph sz="quarter" idx="33" hasCustomPrompt="1"/>
          </p:nvPr>
        </p:nvSpPr>
        <p:spPr>
          <a:xfrm>
            <a:off x="5360315" y="2949966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2" name="Inhaltsplatzhalter 10">
            <a:extLst>
              <a:ext uri="{FF2B5EF4-FFF2-40B4-BE49-F238E27FC236}">
                <a16:creationId xmlns:a16="http://schemas.microsoft.com/office/drawing/2014/main" id="{7FB39B7C-36A1-9048-02BA-E03566F2EB1F}"/>
              </a:ext>
            </a:extLst>
          </p:cNvPr>
          <p:cNvSpPr>
            <a:spLocks noGrp="1"/>
          </p:cNvSpPr>
          <p:nvPr>
            <p:ph sz="quarter" idx="34" hasCustomPrompt="1"/>
          </p:nvPr>
        </p:nvSpPr>
        <p:spPr>
          <a:xfrm>
            <a:off x="7053471" y="2949966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3" name="Inhaltsplatzhalter 10">
            <a:extLst>
              <a:ext uri="{FF2B5EF4-FFF2-40B4-BE49-F238E27FC236}">
                <a16:creationId xmlns:a16="http://schemas.microsoft.com/office/drawing/2014/main" id="{15CACBB6-4692-7C6A-8251-BEBD135224A0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8746627" y="2949966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4" name="Inhaltsplatzhalter 10">
            <a:extLst>
              <a:ext uri="{FF2B5EF4-FFF2-40B4-BE49-F238E27FC236}">
                <a16:creationId xmlns:a16="http://schemas.microsoft.com/office/drawing/2014/main" id="{BECB31F3-1FF3-7738-D3E5-314BB6A8314A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10439783" y="2949966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5" name="Inhaltsplatzhalter 10">
            <a:extLst>
              <a:ext uri="{FF2B5EF4-FFF2-40B4-BE49-F238E27FC236}">
                <a16:creationId xmlns:a16="http://schemas.microsoft.com/office/drawing/2014/main" id="{62AF25DC-CA5E-4417-22E5-A964FF016F62}"/>
              </a:ext>
            </a:extLst>
          </p:cNvPr>
          <p:cNvSpPr>
            <a:spLocks noGrp="1"/>
          </p:cNvSpPr>
          <p:nvPr>
            <p:ph sz="quarter" idx="37" hasCustomPrompt="1"/>
          </p:nvPr>
        </p:nvSpPr>
        <p:spPr>
          <a:xfrm>
            <a:off x="1136079" y="5503753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6" name="Inhaltsplatzhalter 10">
            <a:extLst>
              <a:ext uri="{FF2B5EF4-FFF2-40B4-BE49-F238E27FC236}">
                <a16:creationId xmlns:a16="http://schemas.microsoft.com/office/drawing/2014/main" id="{90D56CD7-60EE-495F-ED4B-C31A87C45E84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2829006" y="5503753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7" name="Inhaltsplatzhalter 10">
            <a:extLst>
              <a:ext uri="{FF2B5EF4-FFF2-40B4-BE49-F238E27FC236}">
                <a16:creationId xmlns:a16="http://schemas.microsoft.com/office/drawing/2014/main" id="{28B0CB76-6D72-3E2E-056B-27DB3947102B}"/>
              </a:ext>
            </a:extLst>
          </p:cNvPr>
          <p:cNvSpPr>
            <a:spLocks noGrp="1"/>
          </p:cNvSpPr>
          <p:nvPr>
            <p:ph sz="quarter" idx="39" hasCustomPrompt="1"/>
          </p:nvPr>
        </p:nvSpPr>
        <p:spPr>
          <a:xfrm>
            <a:off x="4521933" y="5503753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8" name="Inhaltsplatzhalter 10">
            <a:extLst>
              <a:ext uri="{FF2B5EF4-FFF2-40B4-BE49-F238E27FC236}">
                <a16:creationId xmlns:a16="http://schemas.microsoft.com/office/drawing/2014/main" id="{57BA3158-F345-F5B5-83D3-6B1D5546CF23}"/>
              </a:ext>
            </a:extLst>
          </p:cNvPr>
          <p:cNvSpPr>
            <a:spLocks noGrp="1"/>
          </p:cNvSpPr>
          <p:nvPr>
            <p:ph sz="quarter" idx="40" hasCustomPrompt="1"/>
          </p:nvPr>
        </p:nvSpPr>
        <p:spPr>
          <a:xfrm>
            <a:off x="6214860" y="5503753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39" name="Inhaltsplatzhalter 10">
            <a:extLst>
              <a:ext uri="{FF2B5EF4-FFF2-40B4-BE49-F238E27FC236}">
                <a16:creationId xmlns:a16="http://schemas.microsoft.com/office/drawing/2014/main" id="{FC40280B-F0D4-264E-C17E-3D2B98F56454}"/>
              </a:ext>
            </a:extLst>
          </p:cNvPr>
          <p:cNvSpPr>
            <a:spLocks noGrp="1"/>
          </p:cNvSpPr>
          <p:nvPr>
            <p:ph sz="quarter" idx="41" hasCustomPrompt="1"/>
          </p:nvPr>
        </p:nvSpPr>
        <p:spPr>
          <a:xfrm>
            <a:off x="7907787" y="5503753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40" name="Inhaltsplatzhalter 10">
            <a:extLst>
              <a:ext uri="{FF2B5EF4-FFF2-40B4-BE49-F238E27FC236}">
                <a16:creationId xmlns:a16="http://schemas.microsoft.com/office/drawing/2014/main" id="{4B3C570F-341A-24E7-0226-5D3A693E9D76}"/>
              </a:ext>
            </a:extLst>
          </p:cNvPr>
          <p:cNvSpPr>
            <a:spLocks noGrp="1"/>
          </p:cNvSpPr>
          <p:nvPr>
            <p:ph sz="quarter" idx="42" hasCustomPrompt="1"/>
          </p:nvPr>
        </p:nvSpPr>
        <p:spPr>
          <a:xfrm>
            <a:off x="9600716" y="5503753"/>
            <a:ext cx="1486798" cy="433507"/>
          </a:xfrm>
        </p:spPr>
        <p:txBody>
          <a:bodyPr/>
          <a:lstStyle>
            <a:lvl1pPr>
              <a:lnSpc>
                <a:spcPct val="100000"/>
              </a:lnSpc>
              <a:defRPr sz="1000"/>
            </a:lvl1pPr>
            <a:lvl2pPr>
              <a:lnSpc>
                <a:spcPct val="100000"/>
              </a:lnSpc>
              <a:defRPr sz="1000"/>
            </a:lvl2pPr>
            <a:lvl3pPr>
              <a:lnSpc>
                <a:spcPct val="100000"/>
              </a:lnSpc>
              <a:defRPr sz="1000"/>
            </a:lvl3pPr>
            <a:lvl4pPr>
              <a:lnSpc>
                <a:spcPct val="100000"/>
              </a:lnSpc>
              <a:defRPr sz="1000"/>
            </a:lvl4pPr>
            <a:lvl5pPr>
              <a:lnSpc>
                <a:spcPct val="100000"/>
              </a:lnSpc>
              <a:defRPr sz="10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372604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712BD3F3-A9EA-3100-3B48-BC4236C1C8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875" y="273378"/>
            <a:ext cx="11652249" cy="595121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410473C-28E8-F4A9-D9FA-A25C3E0D5D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pPr/>
              <a:t>24.01.24</a:t>
            </a:fld>
            <a:endParaRPr lang="de-CH" noProof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9E509D-72CF-9AB0-30D4-2CD7B2DA62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92555C2-CC27-C0A2-017D-FF412B1010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</p:spTree>
    <p:extLst>
      <p:ext uri="{BB962C8B-B14F-4D97-AF65-F5344CB8AC3E}">
        <p14:creationId xmlns:p14="http://schemas.microsoft.com/office/powerpoint/2010/main" val="42773539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ht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71460" y="3228982"/>
            <a:ext cx="2775600" cy="2259037"/>
          </a:xfrm>
        </p:spPr>
        <p:txBody>
          <a:bodyPr vert="horz" lIns="0" tIns="0" rIns="0" bIns="0" rtlCol="0">
            <a:noAutofit/>
          </a:bodyPr>
          <a:lstStyle>
            <a:lvl1pPr>
              <a:defRPr lang="de-CH" dirty="0"/>
            </a:lvl1pPr>
            <a:lvl2pPr>
              <a:defRPr lang="de-CH" noProof="0" dirty="0"/>
            </a:lvl2pPr>
            <a:lvl3pPr>
              <a:defRPr lang="de-CH" dirty="0"/>
            </a:lvl3pPr>
            <a:lvl4pPr>
              <a:defRPr lang="de-CH" dirty="0"/>
            </a:lvl4pPr>
            <a:lvl5pPr>
              <a:defRPr lang="de-CH" dirty="0"/>
            </a:lvl5pPr>
          </a:lstStyle>
          <a:p>
            <a:pPr lvl="0">
              <a:tabLst>
                <a:tab pos="1704975" algn="l"/>
              </a:tabLst>
            </a:pPr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AAED8CC9-45E8-1A12-FE4B-99B48514CF4E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3231317" y="3228982"/>
            <a:ext cx="2775600" cy="2259037"/>
          </a:xfrm>
        </p:spPr>
        <p:txBody>
          <a:bodyPr vert="horz" lIns="0" tIns="0" rIns="0" bIns="0" rtlCol="0">
            <a:noAutofit/>
          </a:bodyPr>
          <a:lstStyle>
            <a:lvl1pPr>
              <a:defRPr lang="de-CH" dirty="0"/>
            </a:lvl1pPr>
            <a:lvl2pPr>
              <a:defRPr lang="de-CH" noProof="0" dirty="0"/>
            </a:lvl2pPr>
            <a:lvl3pPr>
              <a:defRPr lang="de-CH" dirty="0"/>
            </a:lvl3pPr>
            <a:lvl4pPr>
              <a:defRPr lang="de-CH" dirty="0"/>
            </a:lvl4pPr>
            <a:lvl5pPr>
              <a:defRPr lang="de-CH" dirty="0"/>
            </a:lvl5pPr>
          </a:lstStyle>
          <a:p>
            <a:pPr lvl="0">
              <a:tabLst>
                <a:tab pos="1704975" algn="l"/>
              </a:tabLst>
            </a:pPr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B0E65F99-D41E-97A8-5B90-921DFF4F75C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6191174" y="3228982"/>
            <a:ext cx="2775600" cy="2259037"/>
          </a:xfrm>
        </p:spPr>
        <p:txBody>
          <a:bodyPr vert="horz" lIns="0" tIns="0" rIns="0" bIns="0" rtlCol="0">
            <a:noAutofit/>
          </a:bodyPr>
          <a:lstStyle>
            <a:lvl1pPr>
              <a:defRPr lang="de-CH"/>
            </a:lvl1pPr>
            <a:lvl2pPr>
              <a:defRPr lang="de-CH" noProof="0" dirty="0"/>
            </a:lvl2pPr>
            <a:lvl3pPr>
              <a:defRPr lang="de-CH"/>
            </a:lvl3pPr>
            <a:lvl4pPr>
              <a:defRPr lang="de-CH"/>
            </a:lvl4pPr>
            <a:lvl5pPr>
              <a:defRPr lang="de-CH" dirty="0"/>
            </a:lvl5pPr>
          </a:lstStyle>
          <a:p>
            <a:pPr lvl="0">
              <a:tabLst>
                <a:tab pos="1704975" algn="l"/>
              </a:tabLst>
            </a:pPr>
            <a:r>
              <a:rPr lang="de-CH"/>
              <a:t>Inhalt hinzufügen</a:t>
            </a:r>
          </a:p>
          <a:p>
            <a:pPr lvl="1"/>
            <a:r>
              <a:rPr lang="de-CH"/>
              <a:t>Zweite </a:t>
            </a:r>
            <a:r>
              <a:rPr lang="de-CH" noProof="0"/>
              <a:t>Ebene</a:t>
            </a:r>
            <a:endParaRPr lang="de-CH" noProof="0" dirty="0"/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CH" dirty="0"/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E2B30555-3BA5-1953-D982-C69CB839D8F4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151032" y="3228982"/>
            <a:ext cx="2775600" cy="2259037"/>
          </a:xfrm>
        </p:spPr>
        <p:txBody>
          <a:bodyPr vert="horz" lIns="0" tIns="0" rIns="0" bIns="0" rtlCol="0">
            <a:noAutofit/>
          </a:bodyPr>
          <a:lstStyle>
            <a:lvl1pPr>
              <a:defRPr lang="de-CH"/>
            </a:lvl1pPr>
            <a:lvl2pPr>
              <a:defRPr lang="de-CH" noProof="0" dirty="0"/>
            </a:lvl2pPr>
            <a:lvl3pPr>
              <a:defRPr lang="de-CH"/>
            </a:lvl3pPr>
            <a:lvl4pPr>
              <a:defRPr lang="de-CH"/>
            </a:lvl4pPr>
            <a:lvl5pPr>
              <a:defRPr lang="de-CH" dirty="0"/>
            </a:lvl5pPr>
          </a:lstStyle>
          <a:p>
            <a:pPr lvl="0">
              <a:tabLst>
                <a:tab pos="1704975" algn="l"/>
              </a:tabLst>
            </a:pPr>
            <a:r>
              <a:rPr lang="de-CH"/>
              <a:t>Inhalt hinzufügen</a:t>
            </a:r>
          </a:p>
          <a:p>
            <a:pPr lvl="1"/>
            <a:r>
              <a:rPr lang="de-CH"/>
              <a:t>Zweite </a:t>
            </a:r>
            <a:r>
              <a:rPr lang="de-CH" noProof="0"/>
              <a:t>Ebene</a:t>
            </a:r>
            <a:endParaRPr lang="de-CH" noProof="0" dirty="0"/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CH" dirty="0"/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B4DAEC7F-9097-CC65-18FC-ABDF8656180C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51031" y="1371600"/>
            <a:ext cx="2775600" cy="1716981"/>
          </a:xfrm>
        </p:spPr>
        <p:txBody>
          <a:bodyPr/>
          <a:lstStyle>
            <a:lvl1pPr>
              <a:defRPr/>
            </a:lvl1pPr>
            <a:lvl2pPr marL="226800" indent="-226800">
              <a:buFont typeface="Source Sans Pro" panose="020B0503030403020204" pitchFamily="34" charset="0"/>
              <a:buChar char="―"/>
              <a:defRPr/>
            </a:lvl2pPr>
            <a:lvl3pPr marL="658800" indent="-226800">
              <a:buFont typeface="Source Sans Pro" panose="020B0503030403020204" pitchFamily="34" charset="0"/>
              <a:buChar char="―"/>
              <a:defRPr/>
            </a:lvl3pPr>
            <a:lvl4pPr marL="1090800" indent="-226800">
              <a:buFont typeface="Source Sans Pro" panose="020B0503030403020204" pitchFamily="34" charset="0"/>
              <a:buChar char="―"/>
              <a:defRPr/>
            </a:lvl4pPr>
            <a:lvl5pPr marL="1522800" indent="-22680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22" name="Inhaltsplatzhalter 2">
            <a:extLst>
              <a:ext uri="{FF2B5EF4-FFF2-40B4-BE49-F238E27FC236}">
                <a16:creationId xmlns:a16="http://schemas.microsoft.com/office/drawing/2014/main" id="{999A24F7-6F45-D408-172F-9FCB5D02667F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6191174" y="1371600"/>
            <a:ext cx="2775600" cy="1716981"/>
          </a:xfrm>
        </p:spPr>
        <p:txBody>
          <a:bodyPr/>
          <a:lstStyle>
            <a:lvl1pPr>
              <a:defRPr/>
            </a:lvl1pPr>
            <a:lvl2pPr marL="226800" indent="-226800">
              <a:buFont typeface="Source Sans Pro" panose="020B0503030403020204" pitchFamily="34" charset="0"/>
              <a:buChar char="―"/>
              <a:defRPr/>
            </a:lvl2pPr>
            <a:lvl3pPr marL="658800" indent="-226800">
              <a:buFont typeface="Source Sans Pro" panose="020B0503030403020204" pitchFamily="34" charset="0"/>
              <a:buChar char="―"/>
              <a:defRPr/>
            </a:lvl3pPr>
            <a:lvl4pPr marL="1090800" indent="-226800">
              <a:buFont typeface="Source Sans Pro" panose="020B0503030403020204" pitchFamily="34" charset="0"/>
              <a:buChar char="―"/>
              <a:defRPr/>
            </a:lvl4pPr>
            <a:lvl5pPr marL="1522800" indent="-22680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23" name="Inhaltsplatzhalter 2">
            <a:extLst>
              <a:ext uri="{FF2B5EF4-FFF2-40B4-BE49-F238E27FC236}">
                <a16:creationId xmlns:a16="http://schemas.microsoft.com/office/drawing/2014/main" id="{F564AFF4-7AFB-5D44-CE32-7B8A59C91178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3231317" y="1371600"/>
            <a:ext cx="2775600" cy="1716981"/>
          </a:xfrm>
        </p:spPr>
        <p:txBody>
          <a:bodyPr/>
          <a:lstStyle>
            <a:lvl1pPr>
              <a:defRPr/>
            </a:lvl1pPr>
            <a:lvl2pPr marL="226800" indent="-226800">
              <a:buFont typeface="Source Sans Pro" panose="020B0503030403020204" pitchFamily="34" charset="0"/>
              <a:buChar char="―"/>
              <a:defRPr/>
            </a:lvl2pPr>
            <a:lvl3pPr marL="658800" indent="-226800">
              <a:buFont typeface="Source Sans Pro" panose="020B0503030403020204" pitchFamily="34" charset="0"/>
              <a:buChar char="―"/>
              <a:defRPr/>
            </a:lvl3pPr>
            <a:lvl4pPr marL="1090800" indent="-226800">
              <a:buFont typeface="Source Sans Pro" panose="020B0503030403020204" pitchFamily="34" charset="0"/>
              <a:buChar char="―"/>
              <a:defRPr/>
            </a:lvl4pPr>
            <a:lvl5pPr marL="1522800" indent="-22680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A71E75C8-391E-2558-3A91-AA1F31A93B05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271460" y="1371600"/>
            <a:ext cx="2775600" cy="1716981"/>
          </a:xfrm>
        </p:spPr>
        <p:txBody>
          <a:bodyPr/>
          <a:lstStyle>
            <a:lvl1pPr>
              <a:tabLst>
                <a:tab pos="1704975" algn="l"/>
              </a:tabLst>
              <a:defRPr/>
            </a:lvl1pPr>
            <a:lvl2pPr marL="226800" indent="-226800">
              <a:buFont typeface="Source Sans Pro" panose="020B0503030403020204" pitchFamily="34" charset="0"/>
              <a:buChar char="―"/>
              <a:defRPr/>
            </a:lvl2pPr>
            <a:lvl3pPr marL="658800" indent="-226800">
              <a:buFont typeface="Source Sans Pro" panose="020B0503030403020204" pitchFamily="34" charset="0"/>
              <a:buChar char="―"/>
              <a:defRPr/>
            </a:lvl3pPr>
            <a:lvl4pPr marL="1090800" indent="-226800">
              <a:buFont typeface="Source Sans Pro" panose="020B0503030403020204" pitchFamily="34" charset="0"/>
              <a:buChar char="―"/>
              <a:defRPr/>
            </a:lvl4pPr>
            <a:lvl5pPr marL="1522800" indent="-22680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Inhalt hinzufügen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3E32DEA9-77CE-B434-4A3D-3AAB04FD784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70000" y="6019388"/>
            <a:ext cx="5736917" cy="205200"/>
          </a:xfrm>
        </p:spPr>
        <p:txBody>
          <a:bodyPr/>
          <a:lstStyle>
            <a:lvl1pPr>
              <a:lnSpc>
                <a:spcPct val="109000"/>
              </a:lnSpc>
              <a:defRPr sz="12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de-DE" dirty="0"/>
              <a:t>Quelle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220080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smtClean="0"/>
              <a:t>24.01.24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A71E75C8-391E-2558-3A91-AA1F31A93B05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270582" y="2700000"/>
            <a:ext cx="2778003" cy="3524588"/>
          </a:xfrm>
        </p:spPr>
        <p:txBody>
          <a:bodyPr vert="horz" lIns="0" tIns="0" rIns="0" bIns="0" rtlCol="0">
            <a:noAutofit/>
          </a:bodyPr>
          <a:lstStyle>
            <a:lvl1pPr>
              <a:defRPr lang="de-CH" dirty="0"/>
            </a:lvl1pPr>
            <a:lvl2pPr>
              <a:defRPr lang="de-CH" noProof="0" dirty="0"/>
            </a:lvl2pPr>
            <a:lvl3pPr>
              <a:defRPr lang="de-CH" dirty="0"/>
            </a:lvl3pPr>
            <a:lvl4pPr>
              <a:defRPr lang="de-CH" dirty="0"/>
            </a:lvl4pPr>
            <a:lvl5pPr>
              <a:defRPr lang="de-CH" dirty="0"/>
            </a:lvl5pPr>
          </a:lstStyle>
          <a:p>
            <a:pPr lvl="0">
              <a:tabLst>
                <a:tab pos="1704975" algn="l"/>
              </a:tabLst>
            </a:pPr>
            <a:r>
              <a:rPr lang="de-CH" dirty="0"/>
              <a:t>Kontakt</a:t>
            </a:r>
          </a:p>
          <a:p>
            <a:pPr lvl="1"/>
            <a:r>
              <a:rPr lang="de-CH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D08ED976-BD70-59ED-B970-3FA256DEEE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82" y="263785"/>
            <a:ext cx="1590020" cy="550800"/>
          </a:xfrm>
          <a:prstGeom prst="rect">
            <a:avLst/>
          </a:prstGeom>
        </p:spPr>
      </p:pic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DADD2F24-DA82-E6C1-DFC7-E7D6DA1F104A}"/>
              </a:ext>
            </a:extLst>
          </p:cNvPr>
          <p:cNvSpPr>
            <a:spLocks noGrp="1"/>
          </p:cNvSpPr>
          <p:nvPr>
            <p:ph idx="24" hasCustomPrompt="1"/>
          </p:nvPr>
        </p:nvSpPr>
        <p:spPr>
          <a:xfrm>
            <a:off x="276512" y="1389564"/>
            <a:ext cx="856800" cy="856800"/>
          </a:xfrm>
        </p:spPr>
        <p:txBody>
          <a:bodyPr anchor="ctr"/>
          <a:lstStyle>
            <a:lvl1pPr algn="ctr">
              <a:tabLst>
                <a:tab pos="1704975" algn="l"/>
              </a:tabLst>
              <a:defRPr/>
            </a:lvl1pPr>
            <a:lvl2pPr marL="174625" indent="-174625">
              <a:buFont typeface="Source Sans Pro" panose="020B0503030403020204" pitchFamily="34" charset="0"/>
              <a:buChar char="―"/>
              <a:defRPr/>
            </a:lvl2pPr>
            <a:lvl3pPr marL="360363" indent="-185738">
              <a:buFont typeface="Source Sans Pro" panose="020B0503030403020204" pitchFamily="34" charset="0"/>
              <a:buChar char="―"/>
              <a:defRPr/>
            </a:lvl3pPr>
            <a:lvl4pPr marL="534988" indent="-174625">
              <a:buFont typeface="Source Sans Pro" panose="020B0503030403020204" pitchFamily="34" charset="0"/>
              <a:buChar char="―"/>
              <a:defRPr/>
            </a:lvl4pPr>
            <a:lvl5pPr marL="719138" indent="-184150">
              <a:buFont typeface="Source Sans Pro" panose="020B0503030403020204" pitchFamily="34" charset="0"/>
              <a:buChar char="―"/>
              <a:defRPr/>
            </a:lvl5pPr>
          </a:lstStyle>
          <a:p>
            <a:pPr lvl="0"/>
            <a:r>
              <a:rPr lang="de-CH" dirty="0"/>
              <a:t>QR-Code</a:t>
            </a:r>
          </a:p>
        </p:txBody>
      </p:sp>
      <p:cxnSp>
        <p:nvCxnSpPr>
          <p:cNvPr id="15" name="Gerader Verbinder 14">
            <a:extLst>
              <a:ext uri="{FF2B5EF4-FFF2-40B4-BE49-F238E27FC236}">
                <a16:creationId xmlns:a16="http://schemas.microsoft.com/office/drawing/2014/main" id="{B8FD34BD-5602-5735-423C-351E3E46BFED}"/>
              </a:ext>
            </a:extLst>
          </p:cNvPr>
          <p:cNvCxnSpPr>
            <a:cxnSpLocks/>
          </p:cNvCxnSpPr>
          <p:nvPr userDrawn="1"/>
        </p:nvCxnSpPr>
        <p:spPr>
          <a:xfrm>
            <a:off x="270582" y="2492896"/>
            <a:ext cx="277800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35847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noProof="0"/>
              <a:t>Titel hinzufügen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846EAAB-E9CC-4FBB-A777-DFD68618E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490A60D-3123-4534-B4E1-1B214E402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CA66DD1-3165-483D-99FB-202ADC04E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</p:spTree>
    <p:extLst>
      <p:ext uri="{BB962C8B-B14F-4D97-AF65-F5344CB8AC3E}">
        <p14:creationId xmlns:p14="http://schemas.microsoft.com/office/powerpoint/2010/main" val="38379844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84E75BB-61FF-4F7E-9CDB-A5E34775C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C4B-E426-4241-A51D-6894959551F8}" type="datetime1">
              <a:rPr lang="de-CH" noProof="0" smtClean="0"/>
              <a:t>24.01.24</a:t>
            </a:fld>
            <a:endParaRPr lang="de-CH" noProof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909AB7D-DBAB-4FFF-BA65-85B952116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noProof="0"/>
              <a:t>Fusszeile (Ändern über «Einfügen &gt; Kopf- und Fusszeile»)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B9B7570-0B3E-4F91-B744-978CA7BDE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noProof="0" smtClean="0"/>
              <a:pPr/>
              <a:t>‹Nr.›</a:t>
            </a:fld>
            <a:endParaRPr lang="de-CH" noProof="0"/>
          </a:p>
        </p:txBody>
      </p:sp>
    </p:spTree>
    <p:extLst>
      <p:ext uri="{BB962C8B-B14F-4D97-AF65-F5344CB8AC3E}">
        <p14:creationId xmlns:p14="http://schemas.microsoft.com/office/powerpoint/2010/main" val="4005446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71463" y="244800"/>
            <a:ext cx="11650662" cy="62594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71461" y="870744"/>
            <a:ext cx="11650663" cy="535384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0416480" y="6424761"/>
            <a:ext cx="1189348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ct val="98000"/>
              </a:lnSpc>
              <a:defRPr sz="1000">
                <a:solidFill>
                  <a:schemeClr val="tx1"/>
                </a:solidFill>
              </a:defRPr>
            </a:lvl1pPr>
          </a:lstStyle>
          <a:p>
            <a:fld id="{3D4A7C4B-E426-4241-A51D-6894959551F8}" type="datetime1">
              <a:rPr lang="de-CH" smtClean="0"/>
              <a:pPr/>
              <a:t>24.01.24</a:t>
            </a:fld>
            <a:endParaRPr lang="de-CH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428138" y="6424761"/>
            <a:ext cx="7922096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lnSpc>
                <a:spcPct val="98000"/>
              </a:lnSpc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CH" dirty="0"/>
              <a:t>Fusszeile (Ändern über «Einfügen &gt; Kopf- und Fusszeile»)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1712624" y="6424761"/>
            <a:ext cx="209500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ct val="98000"/>
              </a:lnSpc>
              <a:defRPr sz="1000">
                <a:solidFill>
                  <a:schemeClr val="tx1"/>
                </a:solidFill>
              </a:defRPr>
            </a:lvl1pPr>
          </a:lstStyle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C703539-8E35-D069-DBD5-3A4DCC125A4D}"/>
              </a:ext>
            </a:extLst>
          </p:cNvPr>
          <p:cNvSpPr txBox="1"/>
          <p:nvPr userDrawn="1"/>
        </p:nvSpPr>
        <p:spPr>
          <a:xfrm rot="5400000">
            <a:off x="11394044" y="5941110"/>
            <a:ext cx="1753783" cy="615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CH" sz="400" spc="40" baseline="0" dirty="0">
                <a:solidFill>
                  <a:schemeClr val="bg1">
                    <a:lumMod val="85000"/>
                  </a:schemeClr>
                </a:solidFill>
              </a:rPr>
              <a:t>Erstellt durch Vorlagenbauer.ch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D0F7A25C-6B57-E378-A273-BBFF709DB255}"/>
              </a:ext>
            </a:extLst>
          </p:cNvPr>
          <p:cNvCxnSpPr>
            <a:cxnSpLocks/>
          </p:cNvCxnSpPr>
          <p:nvPr userDrawn="1"/>
        </p:nvCxnSpPr>
        <p:spPr>
          <a:xfrm>
            <a:off x="11703099" y="6448574"/>
            <a:ext cx="0" cy="129600"/>
          </a:xfrm>
          <a:prstGeom prst="line">
            <a:avLst/>
          </a:prstGeom>
          <a:ln w="6350">
            <a:solidFill>
              <a:srgbClr val="808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feld 11">
            <a:extLst>
              <a:ext uri="{FF2B5EF4-FFF2-40B4-BE49-F238E27FC236}">
                <a16:creationId xmlns:a16="http://schemas.microsoft.com/office/drawing/2014/main" id="{428D97A1-67D4-8BCE-2C75-BEA0093CDA16}"/>
              </a:ext>
            </a:extLst>
          </p:cNvPr>
          <p:cNvSpPr txBox="1"/>
          <p:nvPr userDrawn="1"/>
        </p:nvSpPr>
        <p:spPr>
          <a:xfrm>
            <a:off x="269875" y="6424761"/>
            <a:ext cx="100158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CH" sz="1000" b="1" dirty="0">
                <a:latin typeface="Source Sans Pro SemiBold" panose="020B0603030403020204" pitchFamily="34" charset="0"/>
              </a:rPr>
              <a:t>Universität Zürich</a:t>
            </a:r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B7B29EB8-D7DC-4128-6431-E45C30786CE8}"/>
              </a:ext>
            </a:extLst>
          </p:cNvPr>
          <p:cNvCxnSpPr>
            <a:cxnSpLocks/>
          </p:cNvCxnSpPr>
          <p:nvPr userDrawn="1"/>
        </p:nvCxnSpPr>
        <p:spPr>
          <a:xfrm>
            <a:off x="1324800" y="6448574"/>
            <a:ext cx="0" cy="129600"/>
          </a:xfrm>
          <a:prstGeom prst="line">
            <a:avLst/>
          </a:prstGeom>
          <a:ln w="6350">
            <a:solidFill>
              <a:srgbClr val="808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66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8" r:id="rId2"/>
    <p:sldLayoutId id="2147483666" r:id="rId3"/>
    <p:sldLayoutId id="2147483667" r:id="rId4"/>
    <p:sldLayoutId id="2147483673" r:id="rId5"/>
    <p:sldLayoutId id="2147483683" r:id="rId6"/>
    <p:sldLayoutId id="2147483695" r:id="rId7"/>
    <p:sldLayoutId id="2147483659" r:id="rId8"/>
    <p:sldLayoutId id="2147483669" r:id="rId9"/>
    <p:sldLayoutId id="2147483661" r:id="rId10"/>
    <p:sldLayoutId id="2147483674" r:id="rId11"/>
    <p:sldLayoutId id="2147483675" r:id="rId12"/>
    <p:sldLayoutId id="2147483671" r:id="rId13"/>
    <p:sldLayoutId id="2147483682" r:id="rId14"/>
    <p:sldLayoutId id="2147483684" r:id="rId15"/>
    <p:sldLayoutId id="2147483677" r:id="rId16"/>
    <p:sldLayoutId id="2147483672" r:id="rId17"/>
    <p:sldLayoutId id="2147483679" r:id="rId18"/>
    <p:sldLayoutId id="2147483685" r:id="rId19"/>
    <p:sldLayoutId id="2147483680" r:id="rId20"/>
    <p:sldLayoutId id="2147483681" r:id="rId21"/>
    <p:sldLayoutId id="2147483686" r:id="rId22"/>
    <p:sldLayoutId id="2147483687" r:id="rId23"/>
    <p:sldLayoutId id="2147483691" r:id="rId24"/>
    <p:sldLayoutId id="2147483690" r:id="rId25"/>
    <p:sldLayoutId id="2147483688" r:id="rId26"/>
    <p:sldLayoutId id="2147483692" r:id="rId27"/>
    <p:sldLayoutId id="2147483670" r:id="rId28"/>
    <p:sldLayoutId id="2147483678" r:id="rId29"/>
    <p:sldLayoutId id="2147483693" r:id="rId30"/>
    <p:sldLayoutId id="2147483663" r:id="rId31"/>
    <p:sldLayoutId id="2147483664" r:id="rId32"/>
  </p:sldLayoutIdLst>
  <p:hf hdr="0"/>
  <p:txStyles>
    <p:titleStyle>
      <a:lvl1pPr algn="l" defTabSz="914400" rtl="0" eaLnBrk="1" latinLnBrk="0" hangingPunct="1">
        <a:lnSpc>
          <a:spcPct val="97000"/>
        </a:lnSpc>
        <a:spcBef>
          <a:spcPct val="0"/>
        </a:spcBef>
        <a:buNone/>
        <a:defRPr sz="2400" b="1" kern="1200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3000"/>
        </a:lnSpc>
        <a:spcBef>
          <a:spcPts val="0"/>
        </a:spcBef>
        <a:buFont typeface="+mj-lt"/>
        <a:buNone/>
        <a:defRPr sz="1600" kern="120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226800" indent="-226800" algn="l" defTabSz="914400" rtl="0" eaLnBrk="1" latinLnBrk="0" hangingPunct="1">
        <a:lnSpc>
          <a:spcPct val="103000"/>
        </a:lnSpc>
        <a:spcBef>
          <a:spcPts val="1000"/>
        </a:spcBef>
        <a:buFont typeface="Source Sans Pro" panose="020B0503030403020204" pitchFamily="34" charset="0"/>
        <a:buChar char="―"/>
        <a:defRPr sz="1600" kern="1200" spc="0" baseline="0">
          <a:solidFill>
            <a:schemeClr val="tx1"/>
          </a:solidFill>
          <a:latin typeface="+mn-lt"/>
          <a:ea typeface="+mn-ea"/>
          <a:cs typeface="+mn-cs"/>
        </a:defRPr>
      </a:lvl2pPr>
      <a:lvl3pPr marL="658800" indent="-226800" algn="l" defTabSz="914400" rtl="0" eaLnBrk="1" latinLnBrk="0" hangingPunct="1">
        <a:lnSpc>
          <a:spcPct val="103000"/>
        </a:lnSpc>
        <a:spcBef>
          <a:spcPts val="1000"/>
        </a:spcBef>
        <a:buFont typeface="Source Sans Pro" panose="020B0503030403020204" pitchFamily="34" charset="0"/>
        <a:buChar char="―"/>
        <a:defRPr sz="1600" kern="1200" spc="0" baseline="0">
          <a:solidFill>
            <a:schemeClr val="tx1"/>
          </a:solidFill>
          <a:latin typeface="+mn-lt"/>
          <a:ea typeface="+mn-ea"/>
          <a:cs typeface="+mn-cs"/>
        </a:defRPr>
      </a:lvl3pPr>
      <a:lvl4pPr marL="1090800" indent="-226800" algn="l" defTabSz="914400" rtl="0" eaLnBrk="1" latinLnBrk="0" hangingPunct="1">
        <a:lnSpc>
          <a:spcPct val="103000"/>
        </a:lnSpc>
        <a:spcBef>
          <a:spcPts val="1000"/>
        </a:spcBef>
        <a:buFont typeface="Source Sans Pro" panose="020B0503030403020204" pitchFamily="34" charset="0"/>
        <a:buChar char="―"/>
        <a:defRPr sz="1600" kern="1200" spc="0" baseline="0">
          <a:solidFill>
            <a:schemeClr val="tx1"/>
          </a:solidFill>
          <a:latin typeface="+mn-lt"/>
          <a:ea typeface="+mn-ea"/>
          <a:cs typeface="+mn-cs"/>
        </a:defRPr>
      </a:lvl4pPr>
      <a:lvl5pPr marL="1522800" indent="-226800" algn="l" defTabSz="914400" rtl="0" eaLnBrk="1" latinLnBrk="0" hangingPunct="1">
        <a:lnSpc>
          <a:spcPct val="103000"/>
        </a:lnSpc>
        <a:spcBef>
          <a:spcPts val="1000"/>
        </a:spcBef>
        <a:buFont typeface="Source Sans Pro" panose="020B0503030403020204" pitchFamily="34" charset="0"/>
        <a:buChar char="―"/>
        <a:defRPr sz="1600" kern="1200" spc="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indent="0" algn="l" defTabSz="914400" rtl="0" eaLnBrk="1" latinLnBrk="0" hangingPunct="1">
        <a:lnSpc>
          <a:spcPct val="98000"/>
        </a:lnSpc>
        <a:spcBef>
          <a:spcPts val="0"/>
        </a:spcBef>
        <a:buFont typeface="+mj-lt"/>
        <a:buNone/>
        <a:defRPr sz="1600" kern="1200" spc="-10" baseline="0">
          <a:solidFill>
            <a:schemeClr val="tx1"/>
          </a:solidFill>
          <a:latin typeface="+mn-lt"/>
          <a:ea typeface="+mn-ea"/>
          <a:cs typeface="+mn-cs"/>
        </a:defRPr>
      </a:lvl1pPr>
      <a:lvl2pPr marL="174625" indent="-174625" algn="l" defTabSz="914400" rtl="0" eaLnBrk="1" latinLnBrk="0" hangingPunct="1">
        <a:lnSpc>
          <a:spcPct val="98000"/>
        </a:lnSpc>
        <a:spcBef>
          <a:spcPts val="0"/>
        </a:spcBef>
        <a:buFont typeface="Source Sans Pro" panose="020B0503030403020204" pitchFamily="34" charset="0"/>
        <a:buChar char="―"/>
        <a:defRPr sz="1600" kern="1200" spc="-10" baseline="0">
          <a:solidFill>
            <a:schemeClr val="tx1"/>
          </a:solidFill>
          <a:latin typeface="+mn-lt"/>
          <a:ea typeface="+mn-ea"/>
          <a:cs typeface="+mn-cs"/>
        </a:defRPr>
      </a:lvl2pPr>
      <a:lvl3pPr marL="360363" indent="-185738" algn="l" defTabSz="914400" rtl="0" eaLnBrk="1" latinLnBrk="0" hangingPunct="1">
        <a:lnSpc>
          <a:spcPct val="98000"/>
        </a:lnSpc>
        <a:spcBef>
          <a:spcPts val="0"/>
        </a:spcBef>
        <a:buFont typeface="Source Sans Pro" panose="020B0503030403020204" pitchFamily="34" charset="0"/>
        <a:buChar char="―"/>
        <a:defRPr sz="1600" kern="1200" spc="-10" baseline="0">
          <a:solidFill>
            <a:schemeClr val="tx1"/>
          </a:solidFill>
          <a:latin typeface="+mn-lt"/>
          <a:ea typeface="+mn-ea"/>
          <a:cs typeface="+mn-cs"/>
        </a:defRPr>
      </a:lvl3pPr>
      <a:lvl4pPr marL="534988" indent="-174625" algn="l" defTabSz="914400" rtl="0" eaLnBrk="1" latinLnBrk="0" hangingPunct="1">
        <a:lnSpc>
          <a:spcPct val="98000"/>
        </a:lnSpc>
        <a:spcBef>
          <a:spcPts val="0"/>
        </a:spcBef>
        <a:buFont typeface="Source Sans Pro" panose="020B0503030403020204" pitchFamily="34" charset="0"/>
        <a:buChar char="―"/>
        <a:defRPr sz="1600" kern="1200" spc="-10" baseline="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84150" algn="l" defTabSz="914400" rtl="0" eaLnBrk="1" latinLnBrk="0" hangingPunct="1">
        <a:lnSpc>
          <a:spcPct val="98000"/>
        </a:lnSpc>
        <a:spcBef>
          <a:spcPts val="0"/>
        </a:spcBef>
        <a:buFont typeface="Source Sans Pro" panose="020B0503030403020204" pitchFamily="34" charset="0"/>
        <a:buChar char="―"/>
        <a:defRPr sz="1600" kern="1200" spc="-1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70" userDrawn="1">
          <p15:clr>
            <a:srgbClr val="A4A3A4"/>
          </p15:clr>
        </p15:guide>
        <p15:guide id="2" pos="7510" userDrawn="1">
          <p15:clr>
            <a:srgbClr val="A4A3A4"/>
          </p15:clr>
        </p15:guide>
        <p15:guide id="3" orient="horz" pos="3921" userDrawn="1">
          <p15:clr>
            <a:srgbClr val="A4A3A4"/>
          </p15:clr>
        </p15:guide>
        <p15:guide id="4" orient="horz" pos="546" userDrawn="1">
          <p15:clr>
            <a:srgbClr val="A4A3A4"/>
          </p15:clr>
        </p15:guide>
        <p15:guide id="6" orient="horz" pos="172" userDrawn="1">
          <p15:clr>
            <a:srgbClr val="A4A3A4"/>
          </p15:clr>
        </p15:guide>
        <p15:guide id="7" orient="horz" pos="86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2BAF6A35-0D0C-CD32-38D3-D3AF6DEAC84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" r="10788"/>
          <a:stretch/>
        </p:blipFill>
        <p:spPr>
          <a:xfrm>
            <a:off x="269875" y="1080000"/>
            <a:ext cx="11652249" cy="5513115"/>
          </a:xfr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C573193-B1DB-9E95-2716-D0F69923D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/>
              <a:t> </a:t>
            </a:r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2B9BF5A-7F9E-5FF1-6350-4383FAAFA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 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6744B22-DB7C-91FB-DBEB-1C4392EDF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CH"/>
              <a:t> </a:t>
            </a:r>
            <a:endParaRPr lang="de-CH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4D6A093A-8312-9895-7E94-7F308FE5CA6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CH" noProof="0" dirty="0"/>
              <a:t>[</a:t>
            </a:r>
            <a:r>
              <a:rPr lang="de-CH" dirty="0"/>
              <a:t>Seminar/Institut/Zentrum &gt; </a:t>
            </a:r>
            <a:r>
              <a:rPr lang="de-CH" noProof="0" dirty="0"/>
              <a:t>Bitte anpassen]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E4955E38-A68B-9ABD-1717-97833F89CF1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" y="2115453"/>
            <a:ext cx="4649592" cy="2627094"/>
          </a:xfrm>
        </p:spPr>
        <p:txBody>
          <a:bodyPr/>
          <a:lstStyle/>
          <a:p>
            <a:pPr lvl="2"/>
            <a:r>
              <a:rPr lang="de-CH" noProof="0" dirty="0"/>
              <a:t>[</a:t>
            </a:r>
            <a:r>
              <a:rPr lang="de-CH" noProof="0" dirty="0" err="1"/>
              <a:t>evtl</a:t>
            </a:r>
            <a:r>
              <a:rPr lang="de-CH" dirty="0"/>
              <a:t>. </a:t>
            </a:r>
            <a:r>
              <a:rPr lang="de-CH" noProof="0" dirty="0"/>
              <a:t>Name </a:t>
            </a:r>
            <a:r>
              <a:rPr lang="de-CH" noProof="0" dirty="0" err="1"/>
              <a:t>Vortragende:r</a:t>
            </a:r>
            <a:r>
              <a:rPr lang="de-CH" dirty="0"/>
              <a:t>]</a:t>
            </a:r>
            <a:endParaRPr lang="de-CH" noProof="0" dirty="0"/>
          </a:p>
          <a:p>
            <a:pPr>
              <a:spcBef>
                <a:spcPts val="800"/>
              </a:spcBef>
            </a:pPr>
            <a:r>
              <a:rPr lang="de-CH" noProof="0" dirty="0"/>
              <a:t>[Tagungs-/Vortragstitel]</a:t>
            </a:r>
          </a:p>
          <a:p>
            <a:pPr lvl="1">
              <a:spcAft>
                <a:spcPts val="1400"/>
              </a:spcAft>
            </a:pPr>
            <a:r>
              <a:rPr lang="de-CH" dirty="0"/>
              <a:t>[evtl. Untertitel Vortrag]</a:t>
            </a:r>
          </a:p>
          <a:p>
            <a:pPr lvl="1">
              <a:spcBef>
                <a:spcPts val="200"/>
              </a:spcBef>
            </a:pPr>
            <a:r>
              <a:rPr lang="de-CH" sz="1800" b="1" dirty="0">
                <a:latin typeface="+mj-lt"/>
              </a:rPr>
              <a:t>[Wochentag(</a:t>
            </a:r>
            <a:r>
              <a:rPr lang="de-CH" sz="1800" b="1" dirty="0" err="1">
                <a:latin typeface="+mj-lt"/>
              </a:rPr>
              <a:t>e</a:t>
            </a:r>
            <a:r>
              <a:rPr lang="de-CH" sz="1800" b="1" dirty="0">
                <a:latin typeface="+mj-lt"/>
              </a:rPr>
              <a:t>)], [Datum/Daten]</a:t>
            </a:r>
          </a:p>
          <a:p>
            <a:pPr lvl="1">
              <a:spcBef>
                <a:spcPts val="200"/>
              </a:spcBef>
            </a:pPr>
            <a:r>
              <a:rPr lang="de-CH" sz="1800" b="1" dirty="0">
                <a:latin typeface="+mj-lt"/>
              </a:rPr>
              <a:t>[Uhrzeit(en)]</a:t>
            </a:r>
          </a:p>
          <a:p>
            <a:pPr lvl="1">
              <a:spcBef>
                <a:spcPts val="200"/>
              </a:spcBef>
            </a:pPr>
            <a:r>
              <a:rPr lang="de-CH" sz="1800" dirty="0"/>
              <a:t>[Raum], [Ort]</a:t>
            </a:r>
          </a:p>
        </p:txBody>
      </p:sp>
      <p:sp>
        <p:nvSpPr>
          <p:cNvPr id="2" name="Textplatzhalter 11">
            <a:extLst>
              <a:ext uri="{FF2B5EF4-FFF2-40B4-BE49-F238E27FC236}">
                <a16:creationId xmlns:a16="http://schemas.microsoft.com/office/drawing/2014/main" id="{C842FCB0-9B29-A45A-7F05-2D859303C3A7}"/>
              </a:ext>
            </a:extLst>
          </p:cNvPr>
          <p:cNvSpPr txBox="1">
            <a:spLocks/>
          </p:cNvSpPr>
          <p:nvPr/>
        </p:nvSpPr>
        <p:spPr>
          <a:xfrm>
            <a:off x="0" y="5461815"/>
            <a:ext cx="7104112" cy="134257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270000" tIns="154800" rIns="248400" bIns="180000" rtlCol="0" anchor="b" anchorCtr="0">
            <a:spAutoFit/>
          </a:bodyPr>
          <a:lstStyle>
            <a:lvl1pPr marL="0" indent="0" algn="l" defTabSz="914400" rtl="0" eaLnBrk="1" latinLnBrk="0" hangingPunct="1">
              <a:lnSpc>
                <a:spcPct val="97000"/>
              </a:lnSpc>
              <a:spcBef>
                <a:spcPts val="0"/>
              </a:spcBef>
              <a:buFont typeface="+mj-lt"/>
              <a:buNone/>
              <a:defRPr sz="3000" b="1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FontTx/>
              <a:buNone/>
              <a:defRPr sz="2000" b="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03000"/>
              </a:lnSpc>
              <a:spcBef>
                <a:spcPts val="700"/>
              </a:spcBef>
              <a:buFontTx/>
              <a:buNone/>
              <a:defRPr sz="1600" b="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0800" indent="-226800" algn="l" defTabSz="914400" rtl="0" eaLnBrk="1" latinLnBrk="0" hangingPunct="1">
              <a:lnSpc>
                <a:spcPct val="83000"/>
              </a:lnSpc>
              <a:spcBef>
                <a:spcPts val="1000"/>
              </a:spcBef>
              <a:buFont typeface="Source Sans Pro" panose="020B0503030403020204" pitchFamily="34" charset="0"/>
              <a:buChar char="―"/>
              <a:defRPr sz="4700" b="1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2800" indent="-226800" algn="l" defTabSz="914400" rtl="0" eaLnBrk="1" latinLnBrk="0" hangingPunct="1">
              <a:lnSpc>
                <a:spcPct val="83000"/>
              </a:lnSpc>
              <a:spcBef>
                <a:spcPts val="1000"/>
              </a:spcBef>
              <a:buFont typeface="Source Sans Pro" panose="020B0503030403020204" pitchFamily="34" charset="0"/>
              <a:buChar char="―"/>
              <a:defRPr sz="4700" b="1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de-CH" dirty="0"/>
              <a:t>[evtl. weiterführende Informationen &gt; Bitte anpassen oder diese </a:t>
            </a:r>
            <a:r>
              <a:rPr lang="de-CH" dirty="0" err="1"/>
              <a:t>Texbox</a:t>
            </a:r>
            <a:r>
              <a:rPr lang="de-CH" dirty="0"/>
              <a:t> löschen // Dies ist ein </a:t>
            </a:r>
            <a:r>
              <a:rPr lang="de-CH" dirty="0" err="1"/>
              <a:t>Typoblindtext</a:t>
            </a:r>
            <a:r>
              <a:rPr lang="de-CH" dirty="0"/>
              <a:t>. An ihm kann man sehen, ob alle Buchstaben da sind und wie sie aussehen. Manchmal benutzt man Worte wie </a:t>
            </a:r>
            <a:r>
              <a:rPr lang="de-CH" dirty="0" err="1"/>
              <a:t>Hamburgefonts</a:t>
            </a:r>
            <a:r>
              <a:rPr lang="de-CH" dirty="0"/>
              <a:t>, </a:t>
            </a:r>
            <a:r>
              <a:rPr lang="de-CH" dirty="0" err="1"/>
              <a:t>Rafgenduks</a:t>
            </a:r>
            <a:r>
              <a:rPr lang="de-CH" dirty="0"/>
              <a:t> oder </a:t>
            </a:r>
            <a:r>
              <a:rPr lang="de-CH" dirty="0" err="1"/>
              <a:t>Handgloves</a:t>
            </a:r>
            <a:r>
              <a:rPr lang="de-CH" dirty="0"/>
              <a:t>, um Schriften zu testen.]</a:t>
            </a:r>
          </a:p>
        </p:txBody>
      </p:sp>
    </p:spTree>
    <p:extLst>
      <p:ext uri="{BB962C8B-B14F-4D97-AF65-F5344CB8AC3E}">
        <p14:creationId xmlns:p14="http://schemas.microsoft.com/office/powerpoint/2010/main" val="3631839466"/>
      </p:ext>
    </p:extLst>
  </p:cSld>
  <p:clrMapOvr>
    <a:masterClrMapping/>
  </p:clrMapOvr>
</p:sld>
</file>

<file path=ppt/theme/theme1.xml><?xml version="1.0" encoding="utf-8"?>
<a:theme xmlns:a="http://schemas.openxmlformats.org/drawingml/2006/main" name="Benutzerdefiniertes Design">
  <a:themeElements>
    <a:clrScheme name="Uni Zürich">
      <a:dk1>
        <a:sysClr val="windowText" lastClr="000000"/>
      </a:dk1>
      <a:lt1>
        <a:sysClr val="window" lastClr="FFFFFF"/>
      </a:lt1>
      <a:dk2>
        <a:srgbClr val="666666"/>
      </a:dk2>
      <a:lt2>
        <a:srgbClr val="D7D7D7"/>
      </a:lt2>
      <a:accent1>
        <a:srgbClr val="0028A5"/>
      </a:accent1>
      <a:accent2>
        <a:srgbClr val="4AC9E3"/>
      </a:accent2>
      <a:accent3>
        <a:srgbClr val="A4D233"/>
      </a:accent3>
      <a:accent4>
        <a:srgbClr val="FFC845"/>
      </a:accent4>
      <a:accent5>
        <a:srgbClr val="FC4C02"/>
      </a:accent5>
      <a:accent6>
        <a:srgbClr val="BF0D3E"/>
      </a:accent6>
      <a:hlink>
        <a:srgbClr val="000000"/>
      </a:hlink>
      <a:folHlink>
        <a:srgbClr val="000000"/>
      </a:folHlink>
    </a:clrScheme>
    <a:fontScheme name="Uni Zürich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äsentation1" id="{7A9B108E-4E2F-7448-8E00-5702BCE72D05}" vid="{382D9DC6-F947-BC40-8F5C-082019D094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E594130A2AF244FBF3F304D904ED593" ma:contentTypeVersion="17" ma:contentTypeDescription="Ein neues Dokument erstellen." ma:contentTypeScope="" ma:versionID="9b0c71d7f92876f0de104d8281a339e5">
  <xsd:schema xmlns:xsd="http://www.w3.org/2001/XMLSchema" xmlns:xs="http://www.w3.org/2001/XMLSchema" xmlns:p="http://schemas.microsoft.com/office/2006/metadata/properties" xmlns:ns2="c9077d15-72ed-4fec-bcfe-3472729e9195" xmlns:ns3="bc24777f-78b6-4f3c-a73a-d5fa08e4d537" targetNamespace="http://schemas.microsoft.com/office/2006/metadata/properties" ma:root="true" ma:fieldsID="e2d12bfa14c6da92d90b5fb9f6536e3b" ns2:_="" ns3:_="">
    <xsd:import namespace="c9077d15-72ed-4fec-bcfe-3472729e9195"/>
    <xsd:import namespace="bc24777f-78b6-4f3c-a73a-d5fa08e4d5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077d15-72ed-4fec-bcfe-3472729e91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markierungen" ma:readOnly="false" ma:fieldId="{5cf76f15-5ced-4ddc-b409-7134ff3c332f}" ma:taxonomyMulti="true" ma:sspId="7fbe3b91-0d7a-4fca-85de-75d49bc052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24777f-78b6-4f3c-a73a-d5fa08e4d537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523888c3-3691-4ee2-9093-74875a1c94d8}" ma:internalName="TaxCatchAll" ma:showField="CatchAllData" ma:web="bc24777f-78b6-4f3c-a73a-d5fa08e4d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c24777f-78b6-4f3c-a73a-d5fa08e4d537" xsi:nil="true"/>
    <lcf76f155ced4ddcb4097134ff3c332f xmlns="c9077d15-72ed-4fec-bcfe-3472729e91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6B7BE2-63AD-4C37-AC44-F0E4FC348E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43C183D-9ED1-4554-8F19-401C42D550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077d15-72ed-4fec-bcfe-3472729e9195"/>
    <ds:schemaRef ds:uri="bc24777f-78b6-4f3c-a73a-d5fa08e4d5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26B806-0237-4942-A1FD-5C97285908C2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c9077d15-72ed-4fec-bcfe-3472729e9195"/>
    <ds:schemaRef ds:uri="http://purl.org/dc/dcmitype/"/>
    <ds:schemaRef ds:uri="bc24777f-78b6-4f3c-a73a-d5fa08e4d53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103</Words>
  <Application>Microsoft Macintosh PowerPoint</Application>
  <PresentationFormat>Breitbild</PresentationFormat>
  <Paragraphs>11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Source Sans Pro</vt:lpstr>
      <vt:lpstr>Source Sans Pro SemiBold</vt:lpstr>
      <vt:lpstr>Benutzerdefiniertes Design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Andi Gredig</dc:creator>
  <dc:description>erstellt durch Vorlagenbauer.ch</dc:description>
  <cp:lastModifiedBy>Andi Gredig</cp:lastModifiedBy>
  <cp:revision>1</cp:revision>
  <dcterms:created xsi:type="dcterms:W3CDTF">2024-01-24T10:42:22Z</dcterms:created>
  <dcterms:modified xsi:type="dcterms:W3CDTF">2024-01-24T12:50:10Z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0x0101000E594130A2AF244FBF3F304D904ED593</vt:lpwstr>
  </property>
  <property fmtid="{D5CDD505-2E9C-101B-9397-08002B2CF9AE}" pid="3" name="MediaServiceImageTags">
    <vt:lpwstr/>
  </property>
</Properties>
</file>